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77" r:id="rId2"/>
    <p:sldId id="256" r:id="rId3"/>
    <p:sldId id="275" r:id="rId4"/>
    <p:sldId id="261" r:id="rId5"/>
    <p:sldId id="262" r:id="rId6"/>
    <p:sldId id="260" r:id="rId7"/>
    <p:sldId id="263" r:id="rId8"/>
    <p:sldId id="264" r:id="rId9"/>
    <p:sldId id="265" r:id="rId10"/>
    <p:sldId id="257" r:id="rId11"/>
    <p:sldId id="258" r:id="rId12"/>
    <p:sldId id="259" r:id="rId13"/>
    <p:sldId id="266" r:id="rId14"/>
    <p:sldId id="273" r:id="rId15"/>
    <p:sldId id="276" r:id="rId16"/>
    <p:sldId id="270" r:id="rId17"/>
    <p:sldId id="271" r:id="rId18"/>
    <p:sldId id="274" r:id="rId19"/>
    <p:sldId id="272" r:id="rId20"/>
    <p:sldId id="267" r:id="rId21"/>
    <p:sldId id="268" r:id="rId22"/>
  </p:sldIdLst>
  <p:sldSz cx="12192000" cy="6858000"/>
  <p:notesSz cx="6858000" cy="9144000"/>
  <p:defaultTextStyle>
    <a:defPPr>
      <a:defRPr lang="nb-N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DC34EF7-6CD1-4E56-9A2E-EF92D856E872}" v="24" dt="2019-08-31T15:51:45.66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4" d="100"/>
          <a:sy n="114" d="100"/>
        </p:scale>
        <p:origin x="414"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28" Type="http://schemas.microsoft.com/office/2015/10/relationships/revisionInfo" Target="revisionInfo.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Egil Torp" userId="f96c5d75c6ec9d16" providerId="LiveId" clId="{EDC34EF7-6CD1-4E56-9A2E-EF92D856E872}"/>
    <pc:docChg chg="custSel addSld delSld modSld sldOrd">
      <pc:chgData name="Egil Torp" userId="f96c5d75c6ec9d16" providerId="LiveId" clId="{EDC34EF7-6CD1-4E56-9A2E-EF92D856E872}" dt="2019-08-31T15:54:36.113" v="209" actId="14100"/>
      <pc:docMkLst>
        <pc:docMk/>
      </pc:docMkLst>
      <pc:sldChg chg="addSp delSp modSp">
        <pc:chgData name="Egil Torp" userId="f96c5d75c6ec9d16" providerId="LiveId" clId="{EDC34EF7-6CD1-4E56-9A2E-EF92D856E872}" dt="2019-08-31T13:29:50.491" v="43" actId="20577"/>
        <pc:sldMkLst>
          <pc:docMk/>
          <pc:sldMk cId="3754160750" sldId="256"/>
        </pc:sldMkLst>
        <pc:spChg chg="del">
          <ac:chgData name="Egil Torp" userId="f96c5d75c6ec9d16" providerId="LiveId" clId="{EDC34EF7-6CD1-4E56-9A2E-EF92D856E872}" dt="2019-08-31T13:25:17.148" v="18"/>
          <ac:spMkLst>
            <pc:docMk/>
            <pc:sldMk cId="3754160750" sldId="256"/>
            <ac:spMk id="2" creationId="{A9AA5913-9C78-49B3-B987-12D168C963DA}"/>
          </ac:spMkLst>
        </pc:spChg>
        <pc:spChg chg="del mod">
          <ac:chgData name="Egil Torp" userId="f96c5d75c6ec9d16" providerId="LiveId" clId="{EDC34EF7-6CD1-4E56-9A2E-EF92D856E872}" dt="2019-08-31T13:25:17.148" v="18"/>
          <ac:spMkLst>
            <pc:docMk/>
            <pc:sldMk cId="3754160750" sldId="256"/>
            <ac:spMk id="3" creationId="{87537E98-BDDC-4001-B805-3AF0077E407A}"/>
          </ac:spMkLst>
        </pc:spChg>
        <pc:spChg chg="add del">
          <ac:chgData name="Egil Torp" userId="f96c5d75c6ec9d16" providerId="LiveId" clId="{EDC34EF7-6CD1-4E56-9A2E-EF92D856E872}" dt="2019-08-31T13:19:00.080" v="1"/>
          <ac:spMkLst>
            <pc:docMk/>
            <pc:sldMk cId="3754160750" sldId="256"/>
            <ac:spMk id="4" creationId="{20FBF3CD-4C3A-471C-955D-57997A9C0D4B}"/>
          </ac:spMkLst>
        </pc:spChg>
        <pc:spChg chg="add mod">
          <ac:chgData name="Egil Torp" userId="f96c5d75c6ec9d16" providerId="LiveId" clId="{EDC34EF7-6CD1-4E56-9A2E-EF92D856E872}" dt="2019-08-31T13:29:50.491" v="43" actId="20577"/>
          <ac:spMkLst>
            <pc:docMk/>
            <pc:sldMk cId="3754160750" sldId="256"/>
            <ac:spMk id="5" creationId="{CAA9FCC1-34E7-4E3C-8B1E-73D9F5BFAB02}"/>
          </ac:spMkLst>
        </pc:spChg>
      </pc:sldChg>
      <pc:sldChg chg="delSp modSp">
        <pc:chgData name="Egil Torp" userId="f96c5d75c6ec9d16" providerId="LiveId" clId="{EDC34EF7-6CD1-4E56-9A2E-EF92D856E872}" dt="2019-08-31T15:15:27.376" v="146" actId="6549"/>
        <pc:sldMkLst>
          <pc:docMk/>
          <pc:sldMk cId="2989396676" sldId="257"/>
        </pc:sldMkLst>
        <pc:spChg chg="del mod">
          <ac:chgData name="Egil Torp" userId="f96c5d75c6ec9d16" providerId="LiveId" clId="{EDC34EF7-6CD1-4E56-9A2E-EF92D856E872}" dt="2019-08-31T15:13:56.400" v="125"/>
          <ac:spMkLst>
            <pc:docMk/>
            <pc:sldMk cId="2989396676" sldId="257"/>
            <ac:spMk id="4" creationId="{EA3E7151-AD01-4B81-A152-C6EEB8ED8299}"/>
          </ac:spMkLst>
        </pc:spChg>
        <pc:spChg chg="mod">
          <ac:chgData name="Egil Torp" userId="f96c5d75c6ec9d16" providerId="LiveId" clId="{EDC34EF7-6CD1-4E56-9A2E-EF92D856E872}" dt="2019-08-31T15:15:27.376" v="146" actId="6549"/>
          <ac:spMkLst>
            <pc:docMk/>
            <pc:sldMk cId="2989396676" sldId="257"/>
            <ac:spMk id="5" creationId="{BF317CB7-A82E-493C-9455-0F523FB8247C}"/>
          </ac:spMkLst>
        </pc:spChg>
      </pc:sldChg>
      <pc:sldChg chg="modSp ord">
        <pc:chgData name="Egil Torp" userId="f96c5d75c6ec9d16" providerId="LiveId" clId="{EDC34EF7-6CD1-4E56-9A2E-EF92D856E872}" dt="2019-08-31T15:10:29.037" v="86" actId="20577"/>
        <pc:sldMkLst>
          <pc:docMk/>
          <pc:sldMk cId="1957426305" sldId="260"/>
        </pc:sldMkLst>
        <pc:spChg chg="mod">
          <ac:chgData name="Egil Torp" userId="f96c5d75c6ec9d16" providerId="LiveId" clId="{EDC34EF7-6CD1-4E56-9A2E-EF92D856E872}" dt="2019-08-31T15:10:29.037" v="86" actId="20577"/>
          <ac:spMkLst>
            <pc:docMk/>
            <pc:sldMk cId="1957426305" sldId="260"/>
            <ac:spMk id="2" creationId="{88381F97-2C2D-43F3-AFE2-2D5EE8F3DE61}"/>
          </ac:spMkLst>
        </pc:spChg>
      </pc:sldChg>
      <pc:sldChg chg="modSp ord">
        <pc:chgData name="Egil Torp" userId="f96c5d75c6ec9d16" providerId="LiveId" clId="{EDC34EF7-6CD1-4E56-9A2E-EF92D856E872}" dt="2019-08-31T15:08:39.463" v="78" actId="113"/>
        <pc:sldMkLst>
          <pc:docMk/>
          <pc:sldMk cId="3184185577" sldId="261"/>
        </pc:sldMkLst>
        <pc:spChg chg="mod">
          <ac:chgData name="Egil Torp" userId="f96c5d75c6ec9d16" providerId="LiveId" clId="{EDC34EF7-6CD1-4E56-9A2E-EF92D856E872}" dt="2019-08-31T15:08:39.463" v="78" actId="113"/>
          <ac:spMkLst>
            <pc:docMk/>
            <pc:sldMk cId="3184185577" sldId="261"/>
            <ac:spMk id="2" creationId="{CD870F30-DE9C-45C3-BE33-38D1A72A4C01}"/>
          </ac:spMkLst>
        </pc:spChg>
      </pc:sldChg>
      <pc:sldChg chg="ord">
        <pc:chgData name="Egil Torp" userId="f96c5d75c6ec9d16" providerId="LiveId" clId="{EDC34EF7-6CD1-4E56-9A2E-EF92D856E872}" dt="2019-08-31T15:09:09.693" v="79"/>
        <pc:sldMkLst>
          <pc:docMk/>
          <pc:sldMk cId="2655492231" sldId="262"/>
        </pc:sldMkLst>
      </pc:sldChg>
      <pc:sldChg chg="modSp ord">
        <pc:chgData name="Egil Torp" userId="f96c5d75c6ec9d16" providerId="LiveId" clId="{EDC34EF7-6CD1-4E56-9A2E-EF92D856E872}" dt="2019-08-31T15:16:21.258" v="167" actId="6549"/>
        <pc:sldMkLst>
          <pc:docMk/>
          <pc:sldMk cId="34365176" sldId="263"/>
        </pc:sldMkLst>
        <pc:spChg chg="mod">
          <ac:chgData name="Egil Torp" userId="f96c5d75c6ec9d16" providerId="LiveId" clId="{EDC34EF7-6CD1-4E56-9A2E-EF92D856E872}" dt="2019-08-31T15:16:21.258" v="167" actId="6549"/>
          <ac:spMkLst>
            <pc:docMk/>
            <pc:sldMk cId="34365176" sldId="263"/>
            <ac:spMk id="2" creationId="{CE8BCF97-2B94-4A94-BD86-EA6318FFC51B}"/>
          </ac:spMkLst>
        </pc:spChg>
      </pc:sldChg>
      <pc:sldChg chg="ord">
        <pc:chgData name="Egil Torp" userId="f96c5d75c6ec9d16" providerId="LiveId" clId="{EDC34EF7-6CD1-4E56-9A2E-EF92D856E872}" dt="2019-08-31T15:17:03.006" v="168"/>
        <pc:sldMkLst>
          <pc:docMk/>
          <pc:sldMk cId="2630108355" sldId="264"/>
        </pc:sldMkLst>
      </pc:sldChg>
      <pc:sldChg chg="ord">
        <pc:chgData name="Egil Torp" userId="f96c5d75c6ec9d16" providerId="LiveId" clId="{EDC34EF7-6CD1-4E56-9A2E-EF92D856E872}" dt="2019-08-31T15:48:52.139" v="171"/>
        <pc:sldMkLst>
          <pc:docMk/>
          <pc:sldMk cId="3935501103" sldId="265"/>
        </pc:sldMkLst>
      </pc:sldChg>
      <pc:sldChg chg="ord">
        <pc:chgData name="Egil Torp" userId="f96c5d75c6ec9d16" providerId="LiveId" clId="{EDC34EF7-6CD1-4E56-9A2E-EF92D856E872}" dt="2019-08-31T15:48:58.400" v="172"/>
        <pc:sldMkLst>
          <pc:docMk/>
          <pc:sldMk cId="512541713" sldId="266"/>
        </pc:sldMkLst>
      </pc:sldChg>
      <pc:sldChg chg="modSp">
        <pc:chgData name="Egil Torp" userId="f96c5d75c6ec9d16" providerId="LiveId" clId="{EDC34EF7-6CD1-4E56-9A2E-EF92D856E872}" dt="2019-08-31T15:54:14.026" v="207" actId="113"/>
        <pc:sldMkLst>
          <pc:docMk/>
          <pc:sldMk cId="2937537636" sldId="274"/>
        </pc:sldMkLst>
        <pc:spChg chg="mod">
          <ac:chgData name="Egil Torp" userId="f96c5d75c6ec9d16" providerId="LiveId" clId="{EDC34EF7-6CD1-4E56-9A2E-EF92D856E872}" dt="2019-08-31T15:54:14.026" v="207" actId="113"/>
          <ac:spMkLst>
            <pc:docMk/>
            <pc:sldMk cId="2937537636" sldId="274"/>
            <ac:spMk id="2" creationId="{6C6A47FA-71A4-4121-A614-B7EAB18AC9B0}"/>
          </ac:spMkLst>
        </pc:spChg>
      </pc:sldChg>
      <pc:sldChg chg="addSp delSp modSp add">
        <pc:chgData name="Egil Torp" userId="f96c5d75c6ec9d16" providerId="LiveId" clId="{EDC34EF7-6CD1-4E56-9A2E-EF92D856E872}" dt="2019-08-31T13:28:44.331" v="37" actId="20577"/>
        <pc:sldMkLst>
          <pc:docMk/>
          <pc:sldMk cId="3297958178" sldId="275"/>
        </pc:sldMkLst>
        <pc:spChg chg="del">
          <ac:chgData name="Egil Torp" userId="f96c5d75c6ec9d16" providerId="LiveId" clId="{EDC34EF7-6CD1-4E56-9A2E-EF92D856E872}" dt="2019-08-31T13:25:08.505" v="17"/>
          <ac:spMkLst>
            <pc:docMk/>
            <pc:sldMk cId="3297958178" sldId="275"/>
            <ac:spMk id="2" creationId="{9DA995AD-97B1-4CC4-8B1D-82BA77C7520D}"/>
          </ac:spMkLst>
        </pc:spChg>
        <pc:spChg chg="del">
          <ac:chgData name="Egil Torp" userId="f96c5d75c6ec9d16" providerId="LiveId" clId="{EDC34EF7-6CD1-4E56-9A2E-EF92D856E872}" dt="2019-08-31T13:25:08.505" v="17"/>
          <ac:spMkLst>
            <pc:docMk/>
            <pc:sldMk cId="3297958178" sldId="275"/>
            <ac:spMk id="3" creationId="{B575F31F-352D-4346-B004-C1EB930CC26F}"/>
          </ac:spMkLst>
        </pc:spChg>
        <pc:spChg chg="add mod">
          <ac:chgData name="Egil Torp" userId="f96c5d75c6ec9d16" providerId="LiveId" clId="{EDC34EF7-6CD1-4E56-9A2E-EF92D856E872}" dt="2019-08-31T13:28:44.331" v="37" actId="20577"/>
          <ac:spMkLst>
            <pc:docMk/>
            <pc:sldMk cId="3297958178" sldId="275"/>
            <ac:spMk id="4" creationId="{B6C5FBA8-BF0E-478B-AA74-B73CC0B60E9E}"/>
          </ac:spMkLst>
        </pc:spChg>
      </pc:sldChg>
      <pc:sldChg chg="add del">
        <pc:chgData name="Egil Torp" userId="f96c5d75c6ec9d16" providerId="LiveId" clId="{EDC34EF7-6CD1-4E56-9A2E-EF92D856E872}" dt="2019-08-31T15:49:25.401" v="173" actId="2696"/>
        <pc:sldMkLst>
          <pc:docMk/>
          <pc:sldMk cId="58820199" sldId="276"/>
        </pc:sldMkLst>
      </pc:sldChg>
      <pc:sldChg chg="addSp modSp add">
        <pc:chgData name="Egil Torp" userId="f96c5d75c6ec9d16" providerId="LiveId" clId="{EDC34EF7-6CD1-4E56-9A2E-EF92D856E872}" dt="2019-08-31T15:54:36.113" v="209" actId="14100"/>
        <pc:sldMkLst>
          <pc:docMk/>
          <pc:sldMk cId="1037294868" sldId="276"/>
        </pc:sldMkLst>
        <pc:spChg chg="add mod">
          <ac:chgData name="Egil Torp" userId="f96c5d75c6ec9d16" providerId="LiveId" clId="{EDC34EF7-6CD1-4E56-9A2E-EF92D856E872}" dt="2019-08-31T15:54:36.113" v="209" actId="14100"/>
          <ac:spMkLst>
            <pc:docMk/>
            <pc:sldMk cId="1037294868" sldId="276"/>
            <ac:spMk id="2" creationId="{E1860288-CFAC-47C4-BCD7-184CECB447E7}"/>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tellysbilde">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034F3799-AD20-4AA8-9667-99ABE4E33F6A}"/>
              </a:ext>
            </a:extLst>
          </p:cNvPr>
          <p:cNvSpPr>
            <a:spLocks noGrp="1"/>
          </p:cNvSpPr>
          <p:nvPr>
            <p:ph type="ctrTitle"/>
          </p:nvPr>
        </p:nvSpPr>
        <p:spPr>
          <a:xfrm>
            <a:off x="1524000" y="1122363"/>
            <a:ext cx="9144000" cy="2387600"/>
          </a:xfrm>
        </p:spPr>
        <p:txBody>
          <a:bodyPr anchor="b"/>
          <a:lstStyle>
            <a:lvl1pPr algn="ctr">
              <a:defRPr sz="6000"/>
            </a:lvl1pPr>
          </a:lstStyle>
          <a:p>
            <a:r>
              <a:rPr lang="nb-NO"/>
              <a:t>Klikk for å redigere tittelstil</a:t>
            </a:r>
          </a:p>
        </p:txBody>
      </p:sp>
      <p:sp>
        <p:nvSpPr>
          <p:cNvPr id="3" name="Undertittel 2">
            <a:extLst>
              <a:ext uri="{FF2B5EF4-FFF2-40B4-BE49-F238E27FC236}">
                <a16:creationId xmlns:a16="http://schemas.microsoft.com/office/drawing/2014/main" id="{DEACA6AB-DC4D-4A4F-8907-C9576972DE5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b-NO"/>
              <a:t>Klikk for å redigere undertittelstil i malen</a:t>
            </a:r>
          </a:p>
        </p:txBody>
      </p:sp>
      <p:sp>
        <p:nvSpPr>
          <p:cNvPr id="4" name="Plassholder for dato 3">
            <a:extLst>
              <a:ext uri="{FF2B5EF4-FFF2-40B4-BE49-F238E27FC236}">
                <a16:creationId xmlns:a16="http://schemas.microsoft.com/office/drawing/2014/main" id="{F2509D8A-D536-4624-90D8-36FB9BFB2EF2}"/>
              </a:ext>
            </a:extLst>
          </p:cNvPr>
          <p:cNvSpPr>
            <a:spLocks noGrp="1"/>
          </p:cNvSpPr>
          <p:nvPr>
            <p:ph type="dt" sz="half" idx="10"/>
          </p:nvPr>
        </p:nvSpPr>
        <p:spPr/>
        <p:txBody>
          <a:bodyPr/>
          <a:lstStyle/>
          <a:p>
            <a:fld id="{2BE37D71-8D59-466D-9665-3AECEEBE7E45}" type="datetimeFigureOut">
              <a:rPr lang="nb-NO" smtClean="0"/>
              <a:t>01.09.2019</a:t>
            </a:fld>
            <a:endParaRPr lang="nb-NO"/>
          </a:p>
        </p:txBody>
      </p:sp>
      <p:sp>
        <p:nvSpPr>
          <p:cNvPr id="5" name="Plassholder for bunntekst 4">
            <a:extLst>
              <a:ext uri="{FF2B5EF4-FFF2-40B4-BE49-F238E27FC236}">
                <a16:creationId xmlns:a16="http://schemas.microsoft.com/office/drawing/2014/main" id="{107B792B-4BF2-4564-8F0F-8B6039D57609}"/>
              </a:ext>
            </a:extLst>
          </p:cNvPr>
          <p:cNvSpPr>
            <a:spLocks noGrp="1"/>
          </p:cNvSpPr>
          <p:nvPr>
            <p:ph type="ftr" sz="quarter" idx="11"/>
          </p:nvPr>
        </p:nvSpPr>
        <p:spPr/>
        <p:txBody>
          <a:bodyPr/>
          <a:lstStyle/>
          <a:p>
            <a:endParaRPr lang="nb-NO"/>
          </a:p>
        </p:txBody>
      </p:sp>
      <p:sp>
        <p:nvSpPr>
          <p:cNvPr id="6" name="Plassholder for lysbildenummer 5">
            <a:extLst>
              <a:ext uri="{FF2B5EF4-FFF2-40B4-BE49-F238E27FC236}">
                <a16:creationId xmlns:a16="http://schemas.microsoft.com/office/drawing/2014/main" id="{1131D4E3-F11F-4467-9E92-771A85802477}"/>
              </a:ext>
            </a:extLst>
          </p:cNvPr>
          <p:cNvSpPr>
            <a:spLocks noGrp="1"/>
          </p:cNvSpPr>
          <p:nvPr>
            <p:ph type="sldNum" sz="quarter" idx="12"/>
          </p:nvPr>
        </p:nvSpPr>
        <p:spPr/>
        <p:txBody>
          <a:bodyPr/>
          <a:lstStyle/>
          <a:p>
            <a:fld id="{607D2D2D-229A-4245-9F68-A8334815E770}" type="slidenum">
              <a:rPr lang="nb-NO" smtClean="0"/>
              <a:t>‹#›</a:t>
            </a:fld>
            <a:endParaRPr lang="nb-NO"/>
          </a:p>
        </p:txBody>
      </p:sp>
    </p:spTree>
    <p:extLst>
      <p:ext uri="{BB962C8B-B14F-4D97-AF65-F5344CB8AC3E}">
        <p14:creationId xmlns:p14="http://schemas.microsoft.com/office/powerpoint/2010/main" val="36532816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Loddrett tekst">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236AF0DE-7353-4AC6-9560-76646DF4AA49}"/>
              </a:ext>
            </a:extLst>
          </p:cNvPr>
          <p:cNvSpPr>
            <a:spLocks noGrp="1"/>
          </p:cNvSpPr>
          <p:nvPr>
            <p:ph type="title"/>
          </p:nvPr>
        </p:nvSpPr>
        <p:spPr/>
        <p:txBody>
          <a:bodyPr/>
          <a:lstStyle/>
          <a:p>
            <a:r>
              <a:rPr lang="nb-NO"/>
              <a:t>Klikk for å redigere tittelstil</a:t>
            </a:r>
          </a:p>
        </p:txBody>
      </p:sp>
      <p:sp>
        <p:nvSpPr>
          <p:cNvPr id="3" name="Plassholder for loddrett tekst 2">
            <a:extLst>
              <a:ext uri="{FF2B5EF4-FFF2-40B4-BE49-F238E27FC236}">
                <a16:creationId xmlns:a16="http://schemas.microsoft.com/office/drawing/2014/main" id="{737DA723-B252-454B-84F0-23C0C22C16F3}"/>
              </a:ext>
            </a:extLst>
          </p:cNvPr>
          <p:cNvSpPr>
            <a:spLocks noGrp="1"/>
          </p:cNvSpPr>
          <p:nvPr>
            <p:ph type="body" orient="vert" idx="1"/>
          </p:nvPr>
        </p:nvSpPr>
        <p:spPr/>
        <p:txBody>
          <a:bodyPr vert="eaVert"/>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dato 3">
            <a:extLst>
              <a:ext uri="{FF2B5EF4-FFF2-40B4-BE49-F238E27FC236}">
                <a16:creationId xmlns:a16="http://schemas.microsoft.com/office/drawing/2014/main" id="{190DE1F6-EB06-4448-BD98-560741467462}"/>
              </a:ext>
            </a:extLst>
          </p:cNvPr>
          <p:cNvSpPr>
            <a:spLocks noGrp="1"/>
          </p:cNvSpPr>
          <p:nvPr>
            <p:ph type="dt" sz="half" idx="10"/>
          </p:nvPr>
        </p:nvSpPr>
        <p:spPr/>
        <p:txBody>
          <a:bodyPr/>
          <a:lstStyle/>
          <a:p>
            <a:fld id="{2BE37D71-8D59-466D-9665-3AECEEBE7E45}" type="datetimeFigureOut">
              <a:rPr lang="nb-NO" smtClean="0"/>
              <a:t>01.09.2019</a:t>
            </a:fld>
            <a:endParaRPr lang="nb-NO"/>
          </a:p>
        </p:txBody>
      </p:sp>
      <p:sp>
        <p:nvSpPr>
          <p:cNvPr id="5" name="Plassholder for bunntekst 4">
            <a:extLst>
              <a:ext uri="{FF2B5EF4-FFF2-40B4-BE49-F238E27FC236}">
                <a16:creationId xmlns:a16="http://schemas.microsoft.com/office/drawing/2014/main" id="{3F338E0A-D783-420B-A140-E1D59A7DA9D1}"/>
              </a:ext>
            </a:extLst>
          </p:cNvPr>
          <p:cNvSpPr>
            <a:spLocks noGrp="1"/>
          </p:cNvSpPr>
          <p:nvPr>
            <p:ph type="ftr" sz="quarter" idx="11"/>
          </p:nvPr>
        </p:nvSpPr>
        <p:spPr/>
        <p:txBody>
          <a:bodyPr/>
          <a:lstStyle/>
          <a:p>
            <a:endParaRPr lang="nb-NO"/>
          </a:p>
        </p:txBody>
      </p:sp>
      <p:sp>
        <p:nvSpPr>
          <p:cNvPr id="6" name="Plassholder for lysbildenummer 5">
            <a:extLst>
              <a:ext uri="{FF2B5EF4-FFF2-40B4-BE49-F238E27FC236}">
                <a16:creationId xmlns:a16="http://schemas.microsoft.com/office/drawing/2014/main" id="{77D8DF4B-310F-4E35-B98F-61D95BEE1D39}"/>
              </a:ext>
            </a:extLst>
          </p:cNvPr>
          <p:cNvSpPr>
            <a:spLocks noGrp="1"/>
          </p:cNvSpPr>
          <p:nvPr>
            <p:ph type="sldNum" sz="quarter" idx="12"/>
          </p:nvPr>
        </p:nvSpPr>
        <p:spPr/>
        <p:txBody>
          <a:bodyPr/>
          <a:lstStyle/>
          <a:p>
            <a:fld id="{607D2D2D-229A-4245-9F68-A8334815E770}" type="slidenum">
              <a:rPr lang="nb-NO" smtClean="0"/>
              <a:t>‹#›</a:t>
            </a:fld>
            <a:endParaRPr lang="nb-NO"/>
          </a:p>
        </p:txBody>
      </p:sp>
    </p:spTree>
    <p:extLst>
      <p:ext uri="{BB962C8B-B14F-4D97-AF65-F5344CB8AC3E}">
        <p14:creationId xmlns:p14="http://schemas.microsoft.com/office/powerpoint/2010/main" val="2850312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drett tittel og tekst">
    <p:spTree>
      <p:nvGrpSpPr>
        <p:cNvPr id="1" name=""/>
        <p:cNvGrpSpPr/>
        <p:nvPr/>
      </p:nvGrpSpPr>
      <p:grpSpPr>
        <a:xfrm>
          <a:off x="0" y="0"/>
          <a:ext cx="0" cy="0"/>
          <a:chOff x="0" y="0"/>
          <a:chExt cx="0" cy="0"/>
        </a:xfrm>
      </p:grpSpPr>
      <p:sp>
        <p:nvSpPr>
          <p:cNvPr id="2" name="Loddrett tittel 1">
            <a:extLst>
              <a:ext uri="{FF2B5EF4-FFF2-40B4-BE49-F238E27FC236}">
                <a16:creationId xmlns:a16="http://schemas.microsoft.com/office/drawing/2014/main" id="{96F6026A-653D-4B1C-B674-0ECF9E942B11}"/>
              </a:ext>
            </a:extLst>
          </p:cNvPr>
          <p:cNvSpPr>
            <a:spLocks noGrp="1"/>
          </p:cNvSpPr>
          <p:nvPr>
            <p:ph type="title" orient="vert"/>
          </p:nvPr>
        </p:nvSpPr>
        <p:spPr>
          <a:xfrm>
            <a:off x="8724900" y="365125"/>
            <a:ext cx="2628900" cy="5811838"/>
          </a:xfrm>
        </p:spPr>
        <p:txBody>
          <a:bodyPr vert="eaVert"/>
          <a:lstStyle/>
          <a:p>
            <a:r>
              <a:rPr lang="nb-NO"/>
              <a:t>Klikk for å redigere tittelstil</a:t>
            </a:r>
          </a:p>
        </p:txBody>
      </p:sp>
      <p:sp>
        <p:nvSpPr>
          <p:cNvPr id="3" name="Plassholder for loddrett tekst 2">
            <a:extLst>
              <a:ext uri="{FF2B5EF4-FFF2-40B4-BE49-F238E27FC236}">
                <a16:creationId xmlns:a16="http://schemas.microsoft.com/office/drawing/2014/main" id="{1567D6CB-E4D1-4997-813C-3B52EE65BC5F}"/>
              </a:ext>
            </a:extLst>
          </p:cNvPr>
          <p:cNvSpPr>
            <a:spLocks noGrp="1"/>
          </p:cNvSpPr>
          <p:nvPr>
            <p:ph type="body" orient="vert" idx="1"/>
          </p:nvPr>
        </p:nvSpPr>
        <p:spPr>
          <a:xfrm>
            <a:off x="838200" y="365125"/>
            <a:ext cx="7734300" cy="5811838"/>
          </a:xfrm>
        </p:spPr>
        <p:txBody>
          <a:bodyPr vert="eaVert"/>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dato 3">
            <a:extLst>
              <a:ext uri="{FF2B5EF4-FFF2-40B4-BE49-F238E27FC236}">
                <a16:creationId xmlns:a16="http://schemas.microsoft.com/office/drawing/2014/main" id="{A88EFFC1-DDAD-4287-B8AC-ACCEB53ADAA7}"/>
              </a:ext>
            </a:extLst>
          </p:cNvPr>
          <p:cNvSpPr>
            <a:spLocks noGrp="1"/>
          </p:cNvSpPr>
          <p:nvPr>
            <p:ph type="dt" sz="half" idx="10"/>
          </p:nvPr>
        </p:nvSpPr>
        <p:spPr/>
        <p:txBody>
          <a:bodyPr/>
          <a:lstStyle/>
          <a:p>
            <a:fld id="{2BE37D71-8D59-466D-9665-3AECEEBE7E45}" type="datetimeFigureOut">
              <a:rPr lang="nb-NO" smtClean="0"/>
              <a:t>01.09.2019</a:t>
            </a:fld>
            <a:endParaRPr lang="nb-NO"/>
          </a:p>
        </p:txBody>
      </p:sp>
      <p:sp>
        <p:nvSpPr>
          <p:cNvPr id="5" name="Plassholder for bunntekst 4">
            <a:extLst>
              <a:ext uri="{FF2B5EF4-FFF2-40B4-BE49-F238E27FC236}">
                <a16:creationId xmlns:a16="http://schemas.microsoft.com/office/drawing/2014/main" id="{B3FB2368-70EA-4E11-AC6B-5C59C93EF539}"/>
              </a:ext>
            </a:extLst>
          </p:cNvPr>
          <p:cNvSpPr>
            <a:spLocks noGrp="1"/>
          </p:cNvSpPr>
          <p:nvPr>
            <p:ph type="ftr" sz="quarter" idx="11"/>
          </p:nvPr>
        </p:nvSpPr>
        <p:spPr/>
        <p:txBody>
          <a:bodyPr/>
          <a:lstStyle/>
          <a:p>
            <a:endParaRPr lang="nb-NO"/>
          </a:p>
        </p:txBody>
      </p:sp>
      <p:sp>
        <p:nvSpPr>
          <p:cNvPr id="6" name="Plassholder for lysbildenummer 5">
            <a:extLst>
              <a:ext uri="{FF2B5EF4-FFF2-40B4-BE49-F238E27FC236}">
                <a16:creationId xmlns:a16="http://schemas.microsoft.com/office/drawing/2014/main" id="{E70DEBFD-695E-430E-B624-0173411529A4}"/>
              </a:ext>
            </a:extLst>
          </p:cNvPr>
          <p:cNvSpPr>
            <a:spLocks noGrp="1"/>
          </p:cNvSpPr>
          <p:nvPr>
            <p:ph type="sldNum" sz="quarter" idx="12"/>
          </p:nvPr>
        </p:nvSpPr>
        <p:spPr/>
        <p:txBody>
          <a:bodyPr/>
          <a:lstStyle/>
          <a:p>
            <a:fld id="{607D2D2D-229A-4245-9F68-A8334815E770}" type="slidenum">
              <a:rPr lang="nb-NO" smtClean="0"/>
              <a:t>‹#›</a:t>
            </a:fld>
            <a:endParaRPr lang="nb-NO"/>
          </a:p>
        </p:txBody>
      </p:sp>
    </p:spTree>
    <p:extLst>
      <p:ext uri="{BB962C8B-B14F-4D97-AF65-F5344CB8AC3E}">
        <p14:creationId xmlns:p14="http://schemas.microsoft.com/office/powerpoint/2010/main" val="25983376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tel og innho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70E27F84-6EFB-4167-8F0F-8614BD387725}"/>
              </a:ext>
            </a:extLst>
          </p:cNvPr>
          <p:cNvSpPr>
            <a:spLocks noGrp="1"/>
          </p:cNvSpPr>
          <p:nvPr>
            <p:ph type="title"/>
          </p:nvPr>
        </p:nvSpPr>
        <p:spPr/>
        <p:txBody>
          <a:bodyPr/>
          <a:lstStyle/>
          <a:p>
            <a:r>
              <a:rPr lang="nb-NO"/>
              <a:t>Klikk for å redigere tittelstil</a:t>
            </a:r>
          </a:p>
        </p:txBody>
      </p:sp>
      <p:sp>
        <p:nvSpPr>
          <p:cNvPr id="3" name="Plassholder for innhold 2">
            <a:extLst>
              <a:ext uri="{FF2B5EF4-FFF2-40B4-BE49-F238E27FC236}">
                <a16:creationId xmlns:a16="http://schemas.microsoft.com/office/drawing/2014/main" id="{81F7EF1B-FF13-4B36-9551-D1374C8FA64D}"/>
              </a:ext>
            </a:extLst>
          </p:cNvPr>
          <p:cNvSpPr>
            <a:spLocks noGrp="1"/>
          </p:cNvSpPr>
          <p:nvPr>
            <p:ph idx="1"/>
          </p:nvPr>
        </p:nvSpPr>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dato 3">
            <a:extLst>
              <a:ext uri="{FF2B5EF4-FFF2-40B4-BE49-F238E27FC236}">
                <a16:creationId xmlns:a16="http://schemas.microsoft.com/office/drawing/2014/main" id="{F05E8810-A4A2-4418-8916-097479359DBB}"/>
              </a:ext>
            </a:extLst>
          </p:cNvPr>
          <p:cNvSpPr>
            <a:spLocks noGrp="1"/>
          </p:cNvSpPr>
          <p:nvPr>
            <p:ph type="dt" sz="half" idx="10"/>
          </p:nvPr>
        </p:nvSpPr>
        <p:spPr/>
        <p:txBody>
          <a:bodyPr/>
          <a:lstStyle/>
          <a:p>
            <a:fld id="{2BE37D71-8D59-466D-9665-3AECEEBE7E45}" type="datetimeFigureOut">
              <a:rPr lang="nb-NO" smtClean="0"/>
              <a:t>01.09.2019</a:t>
            </a:fld>
            <a:endParaRPr lang="nb-NO"/>
          </a:p>
        </p:txBody>
      </p:sp>
      <p:sp>
        <p:nvSpPr>
          <p:cNvPr id="5" name="Plassholder for bunntekst 4">
            <a:extLst>
              <a:ext uri="{FF2B5EF4-FFF2-40B4-BE49-F238E27FC236}">
                <a16:creationId xmlns:a16="http://schemas.microsoft.com/office/drawing/2014/main" id="{6A1155EA-FE33-4816-9D10-AC33455C4EEF}"/>
              </a:ext>
            </a:extLst>
          </p:cNvPr>
          <p:cNvSpPr>
            <a:spLocks noGrp="1"/>
          </p:cNvSpPr>
          <p:nvPr>
            <p:ph type="ftr" sz="quarter" idx="11"/>
          </p:nvPr>
        </p:nvSpPr>
        <p:spPr/>
        <p:txBody>
          <a:bodyPr/>
          <a:lstStyle/>
          <a:p>
            <a:endParaRPr lang="nb-NO"/>
          </a:p>
        </p:txBody>
      </p:sp>
      <p:sp>
        <p:nvSpPr>
          <p:cNvPr id="6" name="Plassholder for lysbildenummer 5">
            <a:extLst>
              <a:ext uri="{FF2B5EF4-FFF2-40B4-BE49-F238E27FC236}">
                <a16:creationId xmlns:a16="http://schemas.microsoft.com/office/drawing/2014/main" id="{822B2C35-842A-4CE2-AF3E-ED42F82AC3F8}"/>
              </a:ext>
            </a:extLst>
          </p:cNvPr>
          <p:cNvSpPr>
            <a:spLocks noGrp="1"/>
          </p:cNvSpPr>
          <p:nvPr>
            <p:ph type="sldNum" sz="quarter" idx="12"/>
          </p:nvPr>
        </p:nvSpPr>
        <p:spPr/>
        <p:txBody>
          <a:bodyPr/>
          <a:lstStyle/>
          <a:p>
            <a:fld id="{607D2D2D-229A-4245-9F68-A8334815E770}" type="slidenum">
              <a:rPr lang="nb-NO" smtClean="0"/>
              <a:t>‹#›</a:t>
            </a:fld>
            <a:endParaRPr lang="nb-NO"/>
          </a:p>
        </p:txBody>
      </p:sp>
    </p:spTree>
    <p:extLst>
      <p:ext uri="{BB962C8B-B14F-4D97-AF65-F5344CB8AC3E}">
        <p14:creationId xmlns:p14="http://schemas.microsoft.com/office/powerpoint/2010/main" val="10813624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Deloverskrift">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37ACFC00-70A3-41DF-8B96-11EC19C8CB04}"/>
              </a:ext>
            </a:extLst>
          </p:cNvPr>
          <p:cNvSpPr>
            <a:spLocks noGrp="1"/>
          </p:cNvSpPr>
          <p:nvPr>
            <p:ph type="title"/>
          </p:nvPr>
        </p:nvSpPr>
        <p:spPr>
          <a:xfrm>
            <a:off x="831850" y="1709738"/>
            <a:ext cx="10515600" cy="2852737"/>
          </a:xfrm>
        </p:spPr>
        <p:txBody>
          <a:bodyPr anchor="b"/>
          <a:lstStyle>
            <a:lvl1pPr>
              <a:defRPr sz="6000"/>
            </a:lvl1pPr>
          </a:lstStyle>
          <a:p>
            <a:r>
              <a:rPr lang="nb-NO"/>
              <a:t>Klikk for å redigere tittelstil</a:t>
            </a:r>
          </a:p>
        </p:txBody>
      </p:sp>
      <p:sp>
        <p:nvSpPr>
          <p:cNvPr id="3" name="Plassholder for tekst 2">
            <a:extLst>
              <a:ext uri="{FF2B5EF4-FFF2-40B4-BE49-F238E27FC236}">
                <a16:creationId xmlns:a16="http://schemas.microsoft.com/office/drawing/2014/main" id="{A52B9957-DFE7-4699-BD2C-0CAEEBF5C15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b-NO"/>
              <a:t>Klikk for å redigere tekststiler i malen</a:t>
            </a:r>
          </a:p>
        </p:txBody>
      </p:sp>
      <p:sp>
        <p:nvSpPr>
          <p:cNvPr id="4" name="Plassholder for dato 3">
            <a:extLst>
              <a:ext uri="{FF2B5EF4-FFF2-40B4-BE49-F238E27FC236}">
                <a16:creationId xmlns:a16="http://schemas.microsoft.com/office/drawing/2014/main" id="{3B3E3DF9-B8E0-4514-A90C-9BF01883FCCB}"/>
              </a:ext>
            </a:extLst>
          </p:cNvPr>
          <p:cNvSpPr>
            <a:spLocks noGrp="1"/>
          </p:cNvSpPr>
          <p:nvPr>
            <p:ph type="dt" sz="half" idx="10"/>
          </p:nvPr>
        </p:nvSpPr>
        <p:spPr/>
        <p:txBody>
          <a:bodyPr/>
          <a:lstStyle/>
          <a:p>
            <a:fld id="{2BE37D71-8D59-466D-9665-3AECEEBE7E45}" type="datetimeFigureOut">
              <a:rPr lang="nb-NO" smtClean="0"/>
              <a:t>01.09.2019</a:t>
            </a:fld>
            <a:endParaRPr lang="nb-NO"/>
          </a:p>
        </p:txBody>
      </p:sp>
      <p:sp>
        <p:nvSpPr>
          <p:cNvPr id="5" name="Plassholder for bunntekst 4">
            <a:extLst>
              <a:ext uri="{FF2B5EF4-FFF2-40B4-BE49-F238E27FC236}">
                <a16:creationId xmlns:a16="http://schemas.microsoft.com/office/drawing/2014/main" id="{DD8575DD-AFCD-42F2-9A47-8946B63EEA4A}"/>
              </a:ext>
            </a:extLst>
          </p:cNvPr>
          <p:cNvSpPr>
            <a:spLocks noGrp="1"/>
          </p:cNvSpPr>
          <p:nvPr>
            <p:ph type="ftr" sz="quarter" idx="11"/>
          </p:nvPr>
        </p:nvSpPr>
        <p:spPr/>
        <p:txBody>
          <a:bodyPr/>
          <a:lstStyle/>
          <a:p>
            <a:endParaRPr lang="nb-NO"/>
          </a:p>
        </p:txBody>
      </p:sp>
      <p:sp>
        <p:nvSpPr>
          <p:cNvPr id="6" name="Plassholder for lysbildenummer 5">
            <a:extLst>
              <a:ext uri="{FF2B5EF4-FFF2-40B4-BE49-F238E27FC236}">
                <a16:creationId xmlns:a16="http://schemas.microsoft.com/office/drawing/2014/main" id="{83CC1496-1058-4CD5-BF16-F65A622DA8B1}"/>
              </a:ext>
            </a:extLst>
          </p:cNvPr>
          <p:cNvSpPr>
            <a:spLocks noGrp="1"/>
          </p:cNvSpPr>
          <p:nvPr>
            <p:ph type="sldNum" sz="quarter" idx="12"/>
          </p:nvPr>
        </p:nvSpPr>
        <p:spPr/>
        <p:txBody>
          <a:bodyPr/>
          <a:lstStyle/>
          <a:p>
            <a:fld id="{607D2D2D-229A-4245-9F68-A8334815E770}" type="slidenum">
              <a:rPr lang="nb-NO" smtClean="0"/>
              <a:t>‹#›</a:t>
            </a:fld>
            <a:endParaRPr lang="nb-NO"/>
          </a:p>
        </p:txBody>
      </p:sp>
    </p:spTree>
    <p:extLst>
      <p:ext uri="{BB962C8B-B14F-4D97-AF65-F5344CB8AC3E}">
        <p14:creationId xmlns:p14="http://schemas.microsoft.com/office/powerpoint/2010/main" val="30222436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o innholdsdeler">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48373272-1BB2-4BC4-9AB4-72D5546D7425}"/>
              </a:ext>
            </a:extLst>
          </p:cNvPr>
          <p:cNvSpPr>
            <a:spLocks noGrp="1"/>
          </p:cNvSpPr>
          <p:nvPr>
            <p:ph type="title"/>
          </p:nvPr>
        </p:nvSpPr>
        <p:spPr/>
        <p:txBody>
          <a:bodyPr/>
          <a:lstStyle/>
          <a:p>
            <a:r>
              <a:rPr lang="nb-NO"/>
              <a:t>Klikk for å redigere tittelstil</a:t>
            </a:r>
          </a:p>
        </p:txBody>
      </p:sp>
      <p:sp>
        <p:nvSpPr>
          <p:cNvPr id="3" name="Plassholder for innhold 2">
            <a:extLst>
              <a:ext uri="{FF2B5EF4-FFF2-40B4-BE49-F238E27FC236}">
                <a16:creationId xmlns:a16="http://schemas.microsoft.com/office/drawing/2014/main" id="{34424479-62D3-4750-BFEC-93ABF71A8D2B}"/>
              </a:ext>
            </a:extLst>
          </p:cNvPr>
          <p:cNvSpPr>
            <a:spLocks noGrp="1"/>
          </p:cNvSpPr>
          <p:nvPr>
            <p:ph sz="half" idx="1"/>
          </p:nvPr>
        </p:nvSpPr>
        <p:spPr>
          <a:xfrm>
            <a:off x="838200" y="1825625"/>
            <a:ext cx="5181600" cy="4351338"/>
          </a:xfrm>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innhold 3">
            <a:extLst>
              <a:ext uri="{FF2B5EF4-FFF2-40B4-BE49-F238E27FC236}">
                <a16:creationId xmlns:a16="http://schemas.microsoft.com/office/drawing/2014/main" id="{45535302-464D-4BE0-9B6D-591236ABE948}"/>
              </a:ext>
            </a:extLst>
          </p:cNvPr>
          <p:cNvSpPr>
            <a:spLocks noGrp="1"/>
          </p:cNvSpPr>
          <p:nvPr>
            <p:ph sz="half" idx="2"/>
          </p:nvPr>
        </p:nvSpPr>
        <p:spPr>
          <a:xfrm>
            <a:off x="6172200" y="1825625"/>
            <a:ext cx="5181600" cy="4351338"/>
          </a:xfrm>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5" name="Plassholder for dato 4">
            <a:extLst>
              <a:ext uri="{FF2B5EF4-FFF2-40B4-BE49-F238E27FC236}">
                <a16:creationId xmlns:a16="http://schemas.microsoft.com/office/drawing/2014/main" id="{8B02CB7E-03D8-4E69-8BDD-E624A5ECF6E2}"/>
              </a:ext>
            </a:extLst>
          </p:cNvPr>
          <p:cNvSpPr>
            <a:spLocks noGrp="1"/>
          </p:cNvSpPr>
          <p:nvPr>
            <p:ph type="dt" sz="half" idx="10"/>
          </p:nvPr>
        </p:nvSpPr>
        <p:spPr/>
        <p:txBody>
          <a:bodyPr/>
          <a:lstStyle/>
          <a:p>
            <a:fld id="{2BE37D71-8D59-466D-9665-3AECEEBE7E45}" type="datetimeFigureOut">
              <a:rPr lang="nb-NO" smtClean="0"/>
              <a:t>01.09.2019</a:t>
            </a:fld>
            <a:endParaRPr lang="nb-NO"/>
          </a:p>
        </p:txBody>
      </p:sp>
      <p:sp>
        <p:nvSpPr>
          <p:cNvPr id="6" name="Plassholder for bunntekst 5">
            <a:extLst>
              <a:ext uri="{FF2B5EF4-FFF2-40B4-BE49-F238E27FC236}">
                <a16:creationId xmlns:a16="http://schemas.microsoft.com/office/drawing/2014/main" id="{8EB15557-2700-466F-85D7-EEAD3789AB84}"/>
              </a:ext>
            </a:extLst>
          </p:cNvPr>
          <p:cNvSpPr>
            <a:spLocks noGrp="1"/>
          </p:cNvSpPr>
          <p:nvPr>
            <p:ph type="ftr" sz="quarter" idx="11"/>
          </p:nvPr>
        </p:nvSpPr>
        <p:spPr/>
        <p:txBody>
          <a:bodyPr/>
          <a:lstStyle/>
          <a:p>
            <a:endParaRPr lang="nb-NO"/>
          </a:p>
        </p:txBody>
      </p:sp>
      <p:sp>
        <p:nvSpPr>
          <p:cNvPr id="7" name="Plassholder for lysbildenummer 6">
            <a:extLst>
              <a:ext uri="{FF2B5EF4-FFF2-40B4-BE49-F238E27FC236}">
                <a16:creationId xmlns:a16="http://schemas.microsoft.com/office/drawing/2014/main" id="{AFDB09CA-05E8-4C22-9769-E20B83CA4B22}"/>
              </a:ext>
            </a:extLst>
          </p:cNvPr>
          <p:cNvSpPr>
            <a:spLocks noGrp="1"/>
          </p:cNvSpPr>
          <p:nvPr>
            <p:ph type="sldNum" sz="quarter" idx="12"/>
          </p:nvPr>
        </p:nvSpPr>
        <p:spPr/>
        <p:txBody>
          <a:bodyPr/>
          <a:lstStyle/>
          <a:p>
            <a:fld id="{607D2D2D-229A-4245-9F68-A8334815E770}" type="slidenum">
              <a:rPr lang="nb-NO" smtClean="0"/>
              <a:t>‹#›</a:t>
            </a:fld>
            <a:endParaRPr lang="nb-NO"/>
          </a:p>
        </p:txBody>
      </p:sp>
    </p:spTree>
    <p:extLst>
      <p:ext uri="{BB962C8B-B14F-4D97-AF65-F5344CB8AC3E}">
        <p14:creationId xmlns:p14="http://schemas.microsoft.com/office/powerpoint/2010/main" val="29661942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Sammenligning">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155FF686-7A0C-46C7-9CF8-5990660DFE22}"/>
              </a:ext>
            </a:extLst>
          </p:cNvPr>
          <p:cNvSpPr>
            <a:spLocks noGrp="1"/>
          </p:cNvSpPr>
          <p:nvPr>
            <p:ph type="title"/>
          </p:nvPr>
        </p:nvSpPr>
        <p:spPr>
          <a:xfrm>
            <a:off x="839788" y="365125"/>
            <a:ext cx="10515600" cy="1325563"/>
          </a:xfrm>
        </p:spPr>
        <p:txBody>
          <a:bodyPr/>
          <a:lstStyle/>
          <a:p>
            <a:r>
              <a:rPr lang="nb-NO"/>
              <a:t>Klikk for å redigere tittelstil</a:t>
            </a:r>
          </a:p>
        </p:txBody>
      </p:sp>
      <p:sp>
        <p:nvSpPr>
          <p:cNvPr id="3" name="Plassholder for tekst 2">
            <a:extLst>
              <a:ext uri="{FF2B5EF4-FFF2-40B4-BE49-F238E27FC236}">
                <a16:creationId xmlns:a16="http://schemas.microsoft.com/office/drawing/2014/main" id="{D96C7C65-5899-423B-8089-299ACD73034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a:t>Klikk for å redigere tekststiler i malen</a:t>
            </a:r>
          </a:p>
        </p:txBody>
      </p:sp>
      <p:sp>
        <p:nvSpPr>
          <p:cNvPr id="4" name="Plassholder for innhold 3">
            <a:extLst>
              <a:ext uri="{FF2B5EF4-FFF2-40B4-BE49-F238E27FC236}">
                <a16:creationId xmlns:a16="http://schemas.microsoft.com/office/drawing/2014/main" id="{2907F4BD-3F01-4E4A-9169-D83BE2EB6D61}"/>
              </a:ext>
            </a:extLst>
          </p:cNvPr>
          <p:cNvSpPr>
            <a:spLocks noGrp="1"/>
          </p:cNvSpPr>
          <p:nvPr>
            <p:ph sz="half" idx="2"/>
          </p:nvPr>
        </p:nvSpPr>
        <p:spPr>
          <a:xfrm>
            <a:off x="839788" y="2505075"/>
            <a:ext cx="5157787" cy="3684588"/>
          </a:xfrm>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5" name="Plassholder for tekst 4">
            <a:extLst>
              <a:ext uri="{FF2B5EF4-FFF2-40B4-BE49-F238E27FC236}">
                <a16:creationId xmlns:a16="http://schemas.microsoft.com/office/drawing/2014/main" id="{22D82A1F-6FCD-4405-A5FB-04EC3D488CF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a:t>Klikk for å redigere tekststiler i malen</a:t>
            </a:r>
          </a:p>
        </p:txBody>
      </p:sp>
      <p:sp>
        <p:nvSpPr>
          <p:cNvPr id="6" name="Plassholder for innhold 5">
            <a:extLst>
              <a:ext uri="{FF2B5EF4-FFF2-40B4-BE49-F238E27FC236}">
                <a16:creationId xmlns:a16="http://schemas.microsoft.com/office/drawing/2014/main" id="{994D5906-C102-432D-BFBC-E8CAF0134AB4}"/>
              </a:ext>
            </a:extLst>
          </p:cNvPr>
          <p:cNvSpPr>
            <a:spLocks noGrp="1"/>
          </p:cNvSpPr>
          <p:nvPr>
            <p:ph sz="quarter" idx="4"/>
          </p:nvPr>
        </p:nvSpPr>
        <p:spPr>
          <a:xfrm>
            <a:off x="6172200" y="2505075"/>
            <a:ext cx="5183188" cy="3684588"/>
          </a:xfrm>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7" name="Plassholder for dato 6">
            <a:extLst>
              <a:ext uri="{FF2B5EF4-FFF2-40B4-BE49-F238E27FC236}">
                <a16:creationId xmlns:a16="http://schemas.microsoft.com/office/drawing/2014/main" id="{7154BF09-F8FA-4D21-9598-B9DB4F4C3E74}"/>
              </a:ext>
            </a:extLst>
          </p:cNvPr>
          <p:cNvSpPr>
            <a:spLocks noGrp="1"/>
          </p:cNvSpPr>
          <p:nvPr>
            <p:ph type="dt" sz="half" idx="10"/>
          </p:nvPr>
        </p:nvSpPr>
        <p:spPr/>
        <p:txBody>
          <a:bodyPr/>
          <a:lstStyle/>
          <a:p>
            <a:fld id="{2BE37D71-8D59-466D-9665-3AECEEBE7E45}" type="datetimeFigureOut">
              <a:rPr lang="nb-NO" smtClean="0"/>
              <a:t>01.09.2019</a:t>
            </a:fld>
            <a:endParaRPr lang="nb-NO"/>
          </a:p>
        </p:txBody>
      </p:sp>
      <p:sp>
        <p:nvSpPr>
          <p:cNvPr id="8" name="Plassholder for bunntekst 7">
            <a:extLst>
              <a:ext uri="{FF2B5EF4-FFF2-40B4-BE49-F238E27FC236}">
                <a16:creationId xmlns:a16="http://schemas.microsoft.com/office/drawing/2014/main" id="{9A0A85A1-EDE5-4A63-B8A7-C61C044B5681}"/>
              </a:ext>
            </a:extLst>
          </p:cNvPr>
          <p:cNvSpPr>
            <a:spLocks noGrp="1"/>
          </p:cNvSpPr>
          <p:nvPr>
            <p:ph type="ftr" sz="quarter" idx="11"/>
          </p:nvPr>
        </p:nvSpPr>
        <p:spPr/>
        <p:txBody>
          <a:bodyPr/>
          <a:lstStyle/>
          <a:p>
            <a:endParaRPr lang="nb-NO"/>
          </a:p>
        </p:txBody>
      </p:sp>
      <p:sp>
        <p:nvSpPr>
          <p:cNvPr id="9" name="Plassholder for lysbildenummer 8">
            <a:extLst>
              <a:ext uri="{FF2B5EF4-FFF2-40B4-BE49-F238E27FC236}">
                <a16:creationId xmlns:a16="http://schemas.microsoft.com/office/drawing/2014/main" id="{79E3C58B-E3FD-44FD-82B2-A7863D78F2F5}"/>
              </a:ext>
            </a:extLst>
          </p:cNvPr>
          <p:cNvSpPr>
            <a:spLocks noGrp="1"/>
          </p:cNvSpPr>
          <p:nvPr>
            <p:ph type="sldNum" sz="quarter" idx="12"/>
          </p:nvPr>
        </p:nvSpPr>
        <p:spPr/>
        <p:txBody>
          <a:bodyPr/>
          <a:lstStyle/>
          <a:p>
            <a:fld id="{607D2D2D-229A-4245-9F68-A8334815E770}" type="slidenum">
              <a:rPr lang="nb-NO" smtClean="0"/>
              <a:t>‹#›</a:t>
            </a:fld>
            <a:endParaRPr lang="nb-NO"/>
          </a:p>
        </p:txBody>
      </p:sp>
    </p:spTree>
    <p:extLst>
      <p:ext uri="{BB962C8B-B14F-4D97-AF65-F5344CB8AC3E}">
        <p14:creationId xmlns:p14="http://schemas.microsoft.com/office/powerpoint/2010/main" val="13494946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Bare tittel">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678D86BD-A804-4318-A44C-8C7A33ED6032}"/>
              </a:ext>
            </a:extLst>
          </p:cNvPr>
          <p:cNvSpPr>
            <a:spLocks noGrp="1"/>
          </p:cNvSpPr>
          <p:nvPr>
            <p:ph type="title"/>
          </p:nvPr>
        </p:nvSpPr>
        <p:spPr/>
        <p:txBody>
          <a:bodyPr/>
          <a:lstStyle/>
          <a:p>
            <a:r>
              <a:rPr lang="nb-NO"/>
              <a:t>Klikk for å redigere tittelstil</a:t>
            </a:r>
          </a:p>
        </p:txBody>
      </p:sp>
      <p:sp>
        <p:nvSpPr>
          <p:cNvPr id="3" name="Plassholder for dato 2">
            <a:extLst>
              <a:ext uri="{FF2B5EF4-FFF2-40B4-BE49-F238E27FC236}">
                <a16:creationId xmlns:a16="http://schemas.microsoft.com/office/drawing/2014/main" id="{667F75C9-A286-46CC-8CC8-9654847B8BF1}"/>
              </a:ext>
            </a:extLst>
          </p:cNvPr>
          <p:cNvSpPr>
            <a:spLocks noGrp="1"/>
          </p:cNvSpPr>
          <p:nvPr>
            <p:ph type="dt" sz="half" idx="10"/>
          </p:nvPr>
        </p:nvSpPr>
        <p:spPr/>
        <p:txBody>
          <a:bodyPr/>
          <a:lstStyle/>
          <a:p>
            <a:fld id="{2BE37D71-8D59-466D-9665-3AECEEBE7E45}" type="datetimeFigureOut">
              <a:rPr lang="nb-NO" smtClean="0"/>
              <a:t>01.09.2019</a:t>
            </a:fld>
            <a:endParaRPr lang="nb-NO"/>
          </a:p>
        </p:txBody>
      </p:sp>
      <p:sp>
        <p:nvSpPr>
          <p:cNvPr id="4" name="Plassholder for bunntekst 3">
            <a:extLst>
              <a:ext uri="{FF2B5EF4-FFF2-40B4-BE49-F238E27FC236}">
                <a16:creationId xmlns:a16="http://schemas.microsoft.com/office/drawing/2014/main" id="{95D6C441-CD48-48EF-B4C1-DD7699A78A27}"/>
              </a:ext>
            </a:extLst>
          </p:cNvPr>
          <p:cNvSpPr>
            <a:spLocks noGrp="1"/>
          </p:cNvSpPr>
          <p:nvPr>
            <p:ph type="ftr" sz="quarter" idx="11"/>
          </p:nvPr>
        </p:nvSpPr>
        <p:spPr/>
        <p:txBody>
          <a:bodyPr/>
          <a:lstStyle/>
          <a:p>
            <a:endParaRPr lang="nb-NO"/>
          </a:p>
        </p:txBody>
      </p:sp>
      <p:sp>
        <p:nvSpPr>
          <p:cNvPr id="5" name="Plassholder for lysbildenummer 4">
            <a:extLst>
              <a:ext uri="{FF2B5EF4-FFF2-40B4-BE49-F238E27FC236}">
                <a16:creationId xmlns:a16="http://schemas.microsoft.com/office/drawing/2014/main" id="{ED78ED7C-6C5E-4FA5-B269-D0FA36DC5E46}"/>
              </a:ext>
            </a:extLst>
          </p:cNvPr>
          <p:cNvSpPr>
            <a:spLocks noGrp="1"/>
          </p:cNvSpPr>
          <p:nvPr>
            <p:ph type="sldNum" sz="quarter" idx="12"/>
          </p:nvPr>
        </p:nvSpPr>
        <p:spPr/>
        <p:txBody>
          <a:bodyPr/>
          <a:lstStyle/>
          <a:p>
            <a:fld id="{607D2D2D-229A-4245-9F68-A8334815E770}" type="slidenum">
              <a:rPr lang="nb-NO" smtClean="0"/>
              <a:t>‹#›</a:t>
            </a:fld>
            <a:endParaRPr lang="nb-NO"/>
          </a:p>
        </p:txBody>
      </p:sp>
    </p:spTree>
    <p:extLst>
      <p:ext uri="{BB962C8B-B14F-4D97-AF65-F5344CB8AC3E}">
        <p14:creationId xmlns:p14="http://schemas.microsoft.com/office/powerpoint/2010/main" val="6460802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t">
    <p:spTree>
      <p:nvGrpSpPr>
        <p:cNvPr id="1" name=""/>
        <p:cNvGrpSpPr/>
        <p:nvPr/>
      </p:nvGrpSpPr>
      <p:grpSpPr>
        <a:xfrm>
          <a:off x="0" y="0"/>
          <a:ext cx="0" cy="0"/>
          <a:chOff x="0" y="0"/>
          <a:chExt cx="0" cy="0"/>
        </a:xfrm>
      </p:grpSpPr>
      <p:sp>
        <p:nvSpPr>
          <p:cNvPr id="2" name="Plassholder for dato 1">
            <a:extLst>
              <a:ext uri="{FF2B5EF4-FFF2-40B4-BE49-F238E27FC236}">
                <a16:creationId xmlns:a16="http://schemas.microsoft.com/office/drawing/2014/main" id="{5457AE08-AF9A-4AB9-9CE5-E0B6882FF869}"/>
              </a:ext>
            </a:extLst>
          </p:cNvPr>
          <p:cNvSpPr>
            <a:spLocks noGrp="1"/>
          </p:cNvSpPr>
          <p:nvPr>
            <p:ph type="dt" sz="half" idx="10"/>
          </p:nvPr>
        </p:nvSpPr>
        <p:spPr/>
        <p:txBody>
          <a:bodyPr/>
          <a:lstStyle/>
          <a:p>
            <a:fld id="{2BE37D71-8D59-466D-9665-3AECEEBE7E45}" type="datetimeFigureOut">
              <a:rPr lang="nb-NO" smtClean="0"/>
              <a:t>01.09.2019</a:t>
            </a:fld>
            <a:endParaRPr lang="nb-NO"/>
          </a:p>
        </p:txBody>
      </p:sp>
      <p:sp>
        <p:nvSpPr>
          <p:cNvPr id="3" name="Plassholder for bunntekst 2">
            <a:extLst>
              <a:ext uri="{FF2B5EF4-FFF2-40B4-BE49-F238E27FC236}">
                <a16:creationId xmlns:a16="http://schemas.microsoft.com/office/drawing/2014/main" id="{333B34DE-69F4-4278-BBD2-1020AF475518}"/>
              </a:ext>
            </a:extLst>
          </p:cNvPr>
          <p:cNvSpPr>
            <a:spLocks noGrp="1"/>
          </p:cNvSpPr>
          <p:nvPr>
            <p:ph type="ftr" sz="quarter" idx="11"/>
          </p:nvPr>
        </p:nvSpPr>
        <p:spPr/>
        <p:txBody>
          <a:bodyPr/>
          <a:lstStyle/>
          <a:p>
            <a:endParaRPr lang="nb-NO"/>
          </a:p>
        </p:txBody>
      </p:sp>
      <p:sp>
        <p:nvSpPr>
          <p:cNvPr id="4" name="Plassholder for lysbildenummer 3">
            <a:extLst>
              <a:ext uri="{FF2B5EF4-FFF2-40B4-BE49-F238E27FC236}">
                <a16:creationId xmlns:a16="http://schemas.microsoft.com/office/drawing/2014/main" id="{9B2F323E-C52F-4C12-A7BB-9842DDE3CD97}"/>
              </a:ext>
            </a:extLst>
          </p:cNvPr>
          <p:cNvSpPr>
            <a:spLocks noGrp="1"/>
          </p:cNvSpPr>
          <p:nvPr>
            <p:ph type="sldNum" sz="quarter" idx="12"/>
          </p:nvPr>
        </p:nvSpPr>
        <p:spPr/>
        <p:txBody>
          <a:bodyPr/>
          <a:lstStyle/>
          <a:p>
            <a:fld id="{607D2D2D-229A-4245-9F68-A8334815E770}" type="slidenum">
              <a:rPr lang="nb-NO" smtClean="0"/>
              <a:t>‹#›</a:t>
            </a:fld>
            <a:endParaRPr lang="nb-NO"/>
          </a:p>
        </p:txBody>
      </p:sp>
    </p:spTree>
    <p:extLst>
      <p:ext uri="{BB962C8B-B14F-4D97-AF65-F5344CB8AC3E}">
        <p14:creationId xmlns:p14="http://schemas.microsoft.com/office/powerpoint/2010/main" val="15888382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nhold med tekst">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D02DB26A-17DF-402D-A903-A51C957714BE}"/>
              </a:ext>
            </a:extLst>
          </p:cNvPr>
          <p:cNvSpPr>
            <a:spLocks noGrp="1"/>
          </p:cNvSpPr>
          <p:nvPr>
            <p:ph type="title"/>
          </p:nvPr>
        </p:nvSpPr>
        <p:spPr>
          <a:xfrm>
            <a:off x="839788" y="457200"/>
            <a:ext cx="3932237" cy="1600200"/>
          </a:xfrm>
        </p:spPr>
        <p:txBody>
          <a:bodyPr anchor="b"/>
          <a:lstStyle>
            <a:lvl1pPr>
              <a:defRPr sz="3200"/>
            </a:lvl1pPr>
          </a:lstStyle>
          <a:p>
            <a:r>
              <a:rPr lang="nb-NO"/>
              <a:t>Klikk for å redigere tittelstil</a:t>
            </a:r>
          </a:p>
        </p:txBody>
      </p:sp>
      <p:sp>
        <p:nvSpPr>
          <p:cNvPr id="3" name="Plassholder for innhold 2">
            <a:extLst>
              <a:ext uri="{FF2B5EF4-FFF2-40B4-BE49-F238E27FC236}">
                <a16:creationId xmlns:a16="http://schemas.microsoft.com/office/drawing/2014/main" id="{B4EEE2F4-8F20-440A-84FA-029D7931C13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tekst 3">
            <a:extLst>
              <a:ext uri="{FF2B5EF4-FFF2-40B4-BE49-F238E27FC236}">
                <a16:creationId xmlns:a16="http://schemas.microsoft.com/office/drawing/2014/main" id="{3573F64E-4937-4A24-A39C-DD081183002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b-NO"/>
              <a:t>Klikk for å redigere tekststiler i malen</a:t>
            </a:r>
          </a:p>
        </p:txBody>
      </p:sp>
      <p:sp>
        <p:nvSpPr>
          <p:cNvPr id="5" name="Plassholder for dato 4">
            <a:extLst>
              <a:ext uri="{FF2B5EF4-FFF2-40B4-BE49-F238E27FC236}">
                <a16:creationId xmlns:a16="http://schemas.microsoft.com/office/drawing/2014/main" id="{4DB8D2D5-70A9-4EBE-8AC4-CCF8F38AAFC6}"/>
              </a:ext>
            </a:extLst>
          </p:cNvPr>
          <p:cNvSpPr>
            <a:spLocks noGrp="1"/>
          </p:cNvSpPr>
          <p:nvPr>
            <p:ph type="dt" sz="half" idx="10"/>
          </p:nvPr>
        </p:nvSpPr>
        <p:spPr/>
        <p:txBody>
          <a:bodyPr/>
          <a:lstStyle/>
          <a:p>
            <a:fld id="{2BE37D71-8D59-466D-9665-3AECEEBE7E45}" type="datetimeFigureOut">
              <a:rPr lang="nb-NO" smtClean="0"/>
              <a:t>01.09.2019</a:t>
            </a:fld>
            <a:endParaRPr lang="nb-NO"/>
          </a:p>
        </p:txBody>
      </p:sp>
      <p:sp>
        <p:nvSpPr>
          <p:cNvPr id="6" name="Plassholder for bunntekst 5">
            <a:extLst>
              <a:ext uri="{FF2B5EF4-FFF2-40B4-BE49-F238E27FC236}">
                <a16:creationId xmlns:a16="http://schemas.microsoft.com/office/drawing/2014/main" id="{B8143495-9C04-4361-BB2A-02147997DB3B}"/>
              </a:ext>
            </a:extLst>
          </p:cNvPr>
          <p:cNvSpPr>
            <a:spLocks noGrp="1"/>
          </p:cNvSpPr>
          <p:nvPr>
            <p:ph type="ftr" sz="quarter" idx="11"/>
          </p:nvPr>
        </p:nvSpPr>
        <p:spPr/>
        <p:txBody>
          <a:bodyPr/>
          <a:lstStyle/>
          <a:p>
            <a:endParaRPr lang="nb-NO"/>
          </a:p>
        </p:txBody>
      </p:sp>
      <p:sp>
        <p:nvSpPr>
          <p:cNvPr id="7" name="Plassholder for lysbildenummer 6">
            <a:extLst>
              <a:ext uri="{FF2B5EF4-FFF2-40B4-BE49-F238E27FC236}">
                <a16:creationId xmlns:a16="http://schemas.microsoft.com/office/drawing/2014/main" id="{592DE590-B572-4AC0-8846-48D17DCC5F5D}"/>
              </a:ext>
            </a:extLst>
          </p:cNvPr>
          <p:cNvSpPr>
            <a:spLocks noGrp="1"/>
          </p:cNvSpPr>
          <p:nvPr>
            <p:ph type="sldNum" sz="quarter" idx="12"/>
          </p:nvPr>
        </p:nvSpPr>
        <p:spPr/>
        <p:txBody>
          <a:bodyPr/>
          <a:lstStyle/>
          <a:p>
            <a:fld id="{607D2D2D-229A-4245-9F68-A8334815E770}" type="slidenum">
              <a:rPr lang="nb-NO" smtClean="0"/>
              <a:t>‹#›</a:t>
            </a:fld>
            <a:endParaRPr lang="nb-NO"/>
          </a:p>
        </p:txBody>
      </p:sp>
    </p:spTree>
    <p:extLst>
      <p:ext uri="{BB962C8B-B14F-4D97-AF65-F5344CB8AC3E}">
        <p14:creationId xmlns:p14="http://schemas.microsoft.com/office/powerpoint/2010/main" val="15858677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e med tekst">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FD259CFD-DDFA-4BE7-8837-ADC17F56AB23}"/>
              </a:ext>
            </a:extLst>
          </p:cNvPr>
          <p:cNvSpPr>
            <a:spLocks noGrp="1"/>
          </p:cNvSpPr>
          <p:nvPr>
            <p:ph type="title"/>
          </p:nvPr>
        </p:nvSpPr>
        <p:spPr>
          <a:xfrm>
            <a:off x="839788" y="457200"/>
            <a:ext cx="3932237" cy="1600200"/>
          </a:xfrm>
        </p:spPr>
        <p:txBody>
          <a:bodyPr anchor="b"/>
          <a:lstStyle>
            <a:lvl1pPr>
              <a:defRPr sz="3200"/>
            </a:lvl1pPr>
          </a:lstStyle>
          <a:p>
            <a:r>
              <a:rPr lang="nb-NO"/>
              <a:t>Klikk for å redigere tittelstil</a:t>
            </a:r>
          </a:p>
        </p:txBody>
      </p:sp>
      <p:sp>
        <p:nvSpPr>
          <p:cNvPr id="3" name="Plassholder for bilde 2">
            <a:extLst>
              <a:ext uri="{FF2B5EF4-FFF2-40B4-BE49-F238E27FC236}">
                <a16:creationId xmlns:a16="http://schemas.microsoft.com/office/drawing/2014/main" id="{5DCA5D7A-11DE-483E-B2E9-8405E59DF26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b-NO"/>
          </a:p>
        </p:txBody>
      </p:sp>
      <p:sp>
        <p:nvSpPr>
          <p:cNvPr id="4" name="Plassholder for tekst 3">
            <a:extLst>
              <a:ext uri="{FF2B5EF4-FFF2-40B4-BE49-F238E27FC236}">
                <a16:creationId xmlns:a16="http://schemas.microsoft.com/office/drawing/2014/main" id="{D0EA84F4-83BE-4EF5-A6B6-4DF3AE1DB34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b-NO"/>
              <a:t>Klikk for å redigere tekststiler i malen</a:t>
            </a:r>
          </a:p>
        </p:txBody>
      </p:sp>
      <p:sp>
        <p:nvSpPr>
          <p:cNvPr id="5" name="Plassholder for dato 4">
            <a:extLst>
              <a:ext uri="{FF2B5EF4-FFF2-40B4-BE49-F238E27FC236}">
                <a16:creationId xmlns:a16="http://schemas.microsoft.com/office/drawing/2014/main" id="{E3F5870D-5752-437F-91D6-57E4B1AF0A27}"/>
              </a:ext>
            </a:extLst>
          </p:cNvPr>
          <p:cNvSpPr>
            <a:spLocks noGrp="1"/>
          </p:cNvSpPr>
          <p:nvPr>
            <p:ph type="dt" sz="half" idx="10"/>
          </p:nvPr>
        </p:nvSpPr>
        <p:spPr/>
        <p:txBody>
          <a:bodyPr/>
          <a:lstStyle/>
          <a:p>
            <a:fld id="{2BE37D71-8D59-466D-9665-3AECEEBE7E45}" type="datetimeFigureOut">
              <a:rPr lang="nb-NO" smtClean="0"/>
              <a:t>01.09.2019</a:t>
            </a:fld>
            <a:endParaRPr lang="nb-NO"/>
          </a:p>
        </p:txBody>
      </p:sp>
      <p:sp>
        <p:nvSpPr>
          <p:cNvPr id="6" name="Plassholder for bunntekst 5">
            <a:extLst>
              <a:ext uri="{FF2B5EF4-FFF2-40B4-BE49-F238E27FC236}">
                <a16:creationId xmlns:a16="http://schemas.microsoft.com/office/drawing/2014/main" id="{5A4A172B-3C98-46F3-877D-EBB79D2778D0}"/>
              </a:ext>
            </a:extLst>
          </p:cNvPr>
          <p:cNvSpPr>
            <a:spLocks noGrp="1"/>
          </p:cNvSpPr>
          <p:nvPr>
            <p:ph type="ftr" sz="quarter" idx="11"/>
          </p:nvPr>
        </p:nvSpPr>
        <p:spPr/>
        <p:txBody>
          <a:bodyPr/>
          <a:lstStyle/>
          <a:p>
            <a:endParaRPr lang="nb-NO"/>
          </a:p>
        </p:txBody>
      </p:sp>
      <p:sp>
        <p:nvSpPr>
          <p:cNvPr id="7" name="Plassholder for lysbildenummer 6">
            <a:extLst>
              <a:ext uri="{FF2B5EF4-FFF2-40B4-BE49-F238E27FC236}">
                <a16:creationId xmlns:a16="http://schemas.microsoft.com/office/drawing/2014/main" id="{AA6E7D01-EEB0-4000-9B8B-3ADA834CE801}"/>
              </a:ext>
            </a:extLst>
          </p:cNvPr>
          <p:cNvSpPr>
            <a:spLocks noGrp="1"/>
          </p:cNvSpPr>
          <p:nvPr>
            <p:ph type="sldNum" sz="quarter" idx="12"/>
          </p:nvPr>
        </p:nvSpPr>
        <p:spPr/>
        <p:txBody>
          <a:bodyPr/>
          <a:lstStyle/>
          <a:p>
            <a:fld id="{607D2D2D-229A-4245-9F68-A8334815E770}" type="slidenum">
              <a:rPr lang="nb-NO" smtClean="0"/>
              <a:t>‹#›</a:t>
            </a:fld>
            <a:endParaRPr lang="nb-NO"/>
          </a:p>
        </p:txBody>
      </p:sp>
    </p:spTree>
    <p:extLst>
      <p:ext uri="{BB962C8B-B14F-4D97-AF65-F5344CB8AC3E}">
        <p14:creationId xmlns:p14="http://schemas.microsoft.com/office/powerpoint/2010/main" val="33205035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ssholder for tittel 1">
            <a:extLst>
              <a:ext uri="{FF2B5EF4-FFF2-40B4-BE49-F238E27FC236}">
                <a16:creationId xmlns:a16="http://schemas.microsoft.com/office/drawing/2014/main" id="{3555A7B2-7E37-40F5-82BE-D49C34B21C5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nb-NO"/>
              <a:t>Klikk for å redigere tittelstil</a:t>
            </a:r>
          </a:p>
        </p:txBody>
      </p:sp>
      <p:sp>
        <p:nvSpPr>
          <p:cNvPr id="3" name="Plassholder for tekst 2">
            <a:extLst>
              <a:ext uri="{FF2B5EF4-FFF2-40B4-BE49-F238E27FC236}">
                <a16:creationId xmlns:a16="http://schemas.microsoft.com/office/drawing/2014/main" id="{621C2988-AAC1-46F9-B190-043F44713CB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dato 3">
            <a:extLst>
              <a:ext uri="{FF2B5EF4-FFF2-40B4-BE49-F238E27FC236}">
                <a16:creationId xmlns:a16="http://schemas.microsoft.com/office/drawing/2014/main" id="{5C6992E4-D585-4D25-9389-E0C6A795F22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BE37D71-8D59-466D-9665-3AECEEBE7E45}" type="datetimeFigureOut">
              <a:rPr lang="nb-NO" smtClean="0"/>
              <a:t>01.09.2019</a:t>
            </a:fld>
            <a:endParaRPr lang="nb-NO"/>
          </a:p>
        </p:txBody>
      </p:sp>
      <p:sp>
        <p:nvSpPr>
          <p:cNvPr id="5" name="Plassholder for bunntekst 4">
            <a:extLst>
              <a:ext uri="{FF2B5EF4-FFF2-40B4-BE49-F238E27FC236}">
                <a16:creationId xmlns:a16="http://schemas.microsoft.com/office/drawing/2014/main" id="{BB88E8B2-0EA3-46F2-B70C-9B6061C727D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b-NO"/>
          </a:p>
        </p:txBody>
      </p:sp>
      <p:sp>
        <p:nvSpPr>
          <p:cNvPr id="6" name="Plassholder for lysbildenummer 5">
            <a:extLst>
              <a:ext uri="{FF2B5EF4-FFF2-40B4-BE49-F238E27FC236}">
                <a16:creationId xmlns:a16="http://schemas.microsoft.com/office/drawing/2014/main" id="{FD4DC8C5-6564-4390-B13F-7BD0826980D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07D2D2D-229A-4245-9F68-A8334815E770}" type="slidenum">
              <a:rPr lang="nb-NO" smtClean="0"/>
              <a:t>‹#›</a:t>
            </a:fld>
            <a:endParaRPr lang="nb-NO"/>
          </a:p>
        </p:txBody>
      </p:sp>
    </p:spTree>
    <p:extLst>
      <p:ext uri="{BB962C8B-B14F-4D97-AF65-F5344CB8AC3E}">
        <p14:creationId xmlns:p14="http://schemas.microsoft.com/office/powerpoint/2010/main" val="171273772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b-N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ktangel 1">
            <a:extLst>
              <a:ext uri="{FF2B5EF4-FFF2-40B4-BE49-F238E27FC236}">
                <a16:creationId xmlns:a16="http://schemas.microsoft.com/office/drawing/2014/main" id="{7C95F675-D333-43A3-BC4C-9C38A1763129}"/>
              </a:ext>
            </a:extLst>
          </p:cNvPr>
          <p:cNvSpPr/>
          <p:nvPr/>
        </p:nvSpPr>
        <p:spPr>
          <a:xfrm>
            <a:off x="2880220" y="1264018"/>
            <a:ext cx="6096000" cy="4612032"/>
          </a:xfrm>
          <a:prstGeom prst="rect">
            <a:avLst/>
          </a:prstGeom>
        </p:spPr>
        <p:txBody>
          <a:bodyPr>
            <a:spAutoFit/>
          </a:bodyPr>
          <a:lstStyle/>
          <a:p>
            <a:pPr>
              <a:lnSpc>
                <a:spcPct val="107000"/>
              </a:lnSpc>
              <a:spcAft>
                <a:spcPts val="800"/>
              </a:spcAft>
            </a:pPr>
            <a:r>
              <a:rPr lang="nb-NO" sz="4400" b="1" dirty="0">
                <a:solidFill>
                  <a:srgbClr val="C00000"/>
                </a:solidFill>
                <a:latin typeface="Arial Black" panose="020B0A04020102020204" pitchFamily="34" charset="0"/>
                <a:ea typeface="Calibri" panose="020F0502020204030204" pitchFamily="34" charset="0"/>
                <a:cs typeface="Times New Roman" panose="02020603050405020304" pitchFamily="18" charset="0"/>
              </a:rPr>
              <a:t>Hvorfor kommer bare de frelste til himmelen? </a:t>
            </a:r>
          </a:p>
          <a:p>
            <a:pPr>
              <a:lnSpc>
                <a:spcPct val="107000"/>
              </a:lnSpc>
              <a:spcAft>
                <a:spcPts val="800"/>
              </a:spcAft>
            </a:pPr>
            <a:r>
              <a:rPr lang="nb-NO" sz="4400" b="1" dirty="0">
                <a:solidFill>
                  <a:srgbClr val="C00000"/>
                </a:solidFill>
                <a:latin typeface="Arial Black" panose="020B0A04020102020204" pitchFamily="34" charset="0"/>
                <a:ea typeface="Calibri" panose="020F0502020204030204" pitchFamily="34" charset="0"/>
                <a:cs typeface="Times New Roman" panose="02020603050405020304" pitchFamily="18" charset="0"/>
              </a:rPr>
              <a:t>Og -</a:t>
            </a:r>
            <a:endParaRPr lang="nb-NO" sz="4400" dirty="0">
              <a:latin typeface="Arial Black" panose="020B0A04020102020204" pitchFamily="34" charset="0"/>
              <a:ea typeface="Calibri" panose="020F0502020204030204" pitchFamily="34" charset="0"/>
              <a:cs typeface="Times New Roman" panose="02020603050405020304" pitchFamily="18" charset="0"/>
            </a:endParaRPr>
          </a:p>
          <a:p>
            <a:pPr>
              <a:lnSpc>
                <a:spcPct val="107000"/>
              </a:lnSpc>
              <a:spcAft>
                <a:spcPts val="800"/>
              </a:spcAft>
            </a:pPr>
            <a:r>
              <a:rPr lang="nb-NO" sz="4400" b="1" dirty="0">
                <a:solidFill>
                  <a:srgbClr val="C00000"/>
                </a:solidFill>
                <a:latin typeface="Arial Black" panose="020B0A04020102020204" pitchFamily="34" charset="0"/>
                <a:ea typeface="Calibri" panose="020F0502020204030204" pitchFamily="34" charset="0"/>
                <a:cs typeface="Times New Roman" panose="02020603050405020304" pitchFamily="18" charset="0"/>
              </a:rPr>
              <a:t>Hvorfor kan noen gå fortapt?</a:t>
            </a:r>
            <a:endParaRPr lang="nb-NO" sz="4400" dirty="0">
              <a:effectLst/>
              <a:latin typeface="Arial Black" panose="020B0A0402010202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20977877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ktangel 4">
            <a:extLst>
              <a:ext uri="{FF2B5EF4-FFF2-40B4-BE49-F238E27FC236}">
                <a16:creationId xmlns:a16="http://schemas.microsoft.com/office/drawing/2014/main" id="{BF317CB7-A82E-493C-9455-0F523FB8247C}"/>
              </a:ext>
            </a:extLst>
          </p:cNvPr>
          <p:cNvSpPr/>
          <p:nvPr/>
        </p:nvSpPr>
        <p:spPr>
          <a:xfrm>
            <a:off x="681134" y="989045"/>
            <a:ext cx="10694337" cy="5328959"/>
          </a:xfrm>
          <a:prstGeom prst="rect">
            <a:avLst/>
          </a:prstGeom>
        </p:spPr>
        <p:txBody>
          <a:bodyPr wrap="square">
            <a:spAutoFit/>
          </a:bodyPr>
          <a:lstStyle/>
          <a:p>
            <a:pPr>
              <a:lnSpc>
                <a:spcPct val="107000"/>
              </a:lnSpc>
              <a:spcAft>
                <a:spcPts val="800"/>
              </a:spcAft>
            </a:pPr>
            <a:r>
              <a:rPr lang="nb-NO" sz="4000" b="1" dirty="0">
                <a:latin typeface="Times New Roman" panose="02020603050405020304" pitchFamily="18" charset="0"/>
                <a:ea typeface="Calibri" panose="020F0502020204030204" pitchFamily="34" charset="0"/>
                <a:cs typeface="Times New Roman" panose="02020603050405020304" pitchFamily="18" charset="0"/>
              </a:rPr>
              <a:t>Tekst Joh. 14:1-3; La ikke hjertet bli grepet av angst. Tro på Gud og tro på meg! I min Fars hus er det mange rom. Var det ikke slik, hadde jeg sagt dere det. For jeg går bort og vil gjøre i stand et sted for dere. Og når jeg har gått og har gjort i stand et sted for dere, vil jeg komme tilbake og ta dere til meg, så dere skal være der jeg er.</a:t>
            </a:r>
            <a:endParaRPr lang="nb-NO" sz="4000"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98939667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ktangel 1">
            <a:extLst>
              <a:ext uri="{FF2B5EF4-FFF2-40B4-BE49-F238E27FC236}">
                <a16:creationId xmlns:a16="http://schemas.microsoft.com/office/drawing/2014/main" id="{6BEE710D-BE43-478E-9FBC-8643C3AF54E8}"/>
              </a:ext>
            </a:extLst>
          </p:cNvPr>
          <p:cNvSpPr/>
          <p:nvPr/>
        </p:nvSpPr>
        <p:spPr>
          <a:xfrm>
            <a:off x="201336" y="427840"/>
            <a:ext cx="11845255" cy="5990999"/>
          </a:xfrm>
          <a:prstGeom prst="rect">
            <a:avLst/>
          </a:prstGeom>
        </p:spPr>
        <p:txBody>
          <a:bodyPr wrap="square">
            <a:spAutoFit/>
          </a:bodyPr>
          <a:lstStyle/>
          <a:p>
            <a:pPr>
              <a:lnSpc>
                <a:spcPct val="107000"/>
              </a:lnSpc>
              <a:spcAft>
                <a:spcPts val="800"/>
              </a:spcAft>
            </a:pPr>
            <a:r>
              <a:rPr lang="nb-NO" sz="3600" dirty="0" err="1">
                <a:latin typeface="Times New Roman" panose="02020603050405020304" pitchFamily="18" charset="0"/>
                <a:ea typeface="Calibri" panose="020F0502020204030204" pitchFamily="34" charset="0"/>
                <a:cs typeface="Times New Roman" panose="02020603050405020304" pitchFamily="18" charset="0"/>
              </a:rPr>
              <a:t>Apg</a:t>
            </a:r>
            <a:r>
              <a:rPr lang="nb-NO" sz="3600" dirty="0">
                <a:latin typeface="Times New Roman" panose="02020603050405020304" pitchFamily="18" charset="0"/>
                <a:ea typeface="Calibri" panose="020F0502020204030204" pitchFamily="34" charset="0"/>
                <a:cs typeface="Times New Roman" panose="02020603050405020304" pitchFamily="18" charset="0"/>
              </a:rPr>
              <a:t> 1:8-11 Men dere skal få kraft når Den hellige ånd kommer over dere, og dere skal være mine vitner i Jerusalem og hele Judea, i Samaria og helt til jordens ende." Da han hadde sagt dette, ble han løftet opp mens de så på, og en sky tok ham bort foran øynene deres. Som de nå stirret mot himmelen mens han dro bort, sto med ett to menn i hvite klær foran dem. og sa: "Galileere, hvorfor står dere og ser mot himmelen</a:t>
            </a:r>
            <a:r>
              <a:rPr lang="nb-NO" sz="3600" b="1" dirty="0">
                <a:latin typeface="Times New Roman" panose="02020603050405020304" pitchFamily="18" charset="0"/>
                <a:ea typeface="Calibri" panose="020F0502020204030204" pitchFamily="34" charset="0"/>
                <a:cs typeface="Times New Roman" panose="02020603050405020304" pitchFamily="18" charset="0"/>
              </a:rPr>
              <a:t>? Denne Jesus som ble tatt bort fra dere opp til himmelen, han skal komme igjen på samme måte som dere har sett ham fare opp til himmelen."</a:t>
            </a:r>
            <a:endParaRPr lang="nb-NO" sz="3600"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28340011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ktangel 1">
            <a:extLst>
              <a:ext uri="{FF2B5EF4-FFF2-40B4-BE49-F238E27FC236}">
                <a16:creationId xmlns:a16="http://schemas.microsoft.com/office/drawing/2014/main" id="{2D858832-B7A2-4BA9-8336-6EB66BA77C7A}"/>
              </a:ext>
            </a:extLst>
          </p:cNvPr>
          <p:cNvSpPr/>
          <p:nvPr/>
        </p:nvSpPr>
        <p:spPr>
          <a:xfrm>
            <a:off x="318781" y="201336"/>
            <a:ext cx="11778143" cy="6740307"/>
          </a:xfrm>
          <a:prstGeom prst="rect">
            <a:avLst/>
          </a:prstGeom>
        </p:spPr>
        <p:txBody>
          <a:bodyPr wrap="square">
            <a:spAutoFit/>
          </a:bodyPr>
          <a:lstStyle/>
          <a:p>
            <a:r>
              <a:rPr lang="nb-NO" sz="3600" dirty="0">
                <a:latin typeface="Times New Roman" panose="02020603050405020304" pitchFamily="18" charset="0"/>
                <a:ea typeface="Calibri" panose="020F0502020204030204" pitchFamily="34" charset="0"/>
              </a:rPr>
              <a:t>1 Tess 4:13b-17 Dere skal jo ikke sørge som de andre, de som er uten håp. For om Jesus døde og sto opp, og det tror vi, så skal Gud også ved Jesus føre dem som er sovnet inn, sammen med ham. Dette sier vi dere med et ord fra Herren: Vi som fremdeles lever og blir igjen her helt til Herren kommer, skal slett ikke komme før dem som er sovnet inn. For når befalingen lyder, når erkeengelen roper og Guds basun høres, da skal Herren selv stige ned fra himmelen, og de døde i Kristus skal stå opp først. Deretter skal vi som er igjen og ennå lever, </a:t>
            </a:r>
            <a:r>
              <a:rPr lang="nb-NO" sz="3600" b="1" dirty="0">
                <a:latin typeface="Times New Roman" panose="02020603050405020304" pitchFamily="18" charset="0"/>
                <a:ea typeface="Calibri" panose="020F0502020204030204" pitchFamily="34" charset="0"/>
              </a:rPr>
              <a:t>bli rykket bort sammen med dem i skyene for å møte Herren i luften. Og så skal vi være sammen med Herren for alltid.</a:t>
            </a:r>
            <a:endParaRPr lang="nb-NO" sz="3600" b="1" dirty="0"/>
          </a:p>
        </p:txBody>
      </p:sp>
    </p:spTree>
    <p:extLst>
      <p:ext uri="{BB962C8B-B14F-4D97-AF65-F5344CB8AC3E}">
        <p14:creationId xmlns:p14="http://schemas.microsoft.com/office/powerpoint/2010/main" val="261228154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ktangel 1">
            <a:extLst>
              <a:ext uri="{FF2B5EF4-FFF2-40B4-BE49-F238E27FC236}">
                <a16:creationId xmlns:a16="http://schemas.microsoft.com/office/drawing/2014/main" id="{8350FED1-1ED8-4CD1-9F65-23BBB5F8D281}"/>
              </a:ext>
            </a:extLst>
          </p:cNvPr>
          <p:cNvSpPr/>
          <p:nvPr/>
        </p:nvSpPr>
        <p:spPr>
          <a:xfrm>
            <a:off x="838899" y="604007"/>
            <a:ext cx="10427516" cy="3679084"/>
          </a:xfrm>
          <a:prstGeom prst="rect">
            <a:avLst/>
          </a:prstGeom>
        </p:spPr>
        <p:txBody>
          <a:bodyPr wrap="square">
            <a:spAutoFit/>
          </a:bodyPr>
          <a:lstStyle/>
          <a:p>
            <a:pPr>
              <a:lnSpc>
                <a:spcPct val="107000"/>
              </a:lnSpc>
              <a:spcAft>
                <a:spcPts val="800"/>
              </a:spcAft>
            </a:pPr>
            <a:r>
              <a:rPr lang="nb-NO" sz="4400" b="1" dirty="0">
                <a:latin typeface="Times New Roman" panose="02020603050405020304" pitchFamily="18" charset="0"/>
                <a:ea typeface="Calibri" panose="020F0502020204030204" pitchFamily="34" charset="0"/>
                <a:cs typeface="Times New Roman" panose="02020603050405020304" pitchFamily="18" charset="0"/>
              </a:rPr>
              <a:t>1 </a:t>
            </a:r>
            <a:r>
              <a:rPr lang="nb-NO" sz="4400" b="1" dirty="0" err="1">
                <a:latin typeface="Times New Roman" panose="02020603050405020304" pitchFamily="18" charset="0"/>
                <a:ea typeface="Calibri" panose="020F0502020204030204" pitchFamily="34" charset="0"/>
                <a:cs typeface="Times New Roman" panose="02020603050405020304" pitchFamily="18" charset="0"/>
              </a:rPr>
              <a:t>Joh</a:t>
            </a:r>
            <a:r>
              <a:rPr lang="nb-NO" sz="4400" b="1" dirty="0">
                <a:latin typeface="Times New Roman" panose="02020603050405020304" pitchFamily="18" charset="0"/>
                <a:ea typeface="Calibri" panose="020F0502020204030204" pitchFamily="34" charset="0"/>
                <a:cs typeface="Times New Roman" panose="02020603050405020304" pitchFamily="18" charset="0"/>
              </a:rPr>
              <a:t> 3:2 Mine kjære! Nå er vi Guds barn, og det er ennå ikke åpenbart hva vi skal bli. Men vi vet at </a:t>
            </a:r>
            <a:r>
              <a:rPr lang="nb-NO" sz="4400" b="1"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når han åpenbarer seg, skal vi bli lik ham</a:t>
            </a:r>
            <a:r>
              <a:rPr lang="nb-NO" sz="4400" b="1" dirty="0">
                <a:latin typeface="Times New Roman" panose="02020603050405020304" pitchFamily="18" charset="0"/>
                <a:ea typeface="Calibri" panose="020F0502020204030204" pitchFamily="34" charset="0"/>
                <a:cs typeface="Times New Roman" panose="02020603050405020304" pitchFamily="18" charset="0"/>
              </a:rPr>
              <a:t>, for vi skal se ham som han er.</a:t>
            </a:r>
            <a:endParaRPr lang="nb-NO" sz="4400"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51254171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ktangel 1">
            <a:extLst>
              <a:ext uri="{FF2B5EF4-FFF2-40B4-BE49-F238E27FC236}">
                <a16:creationId xmlns:a16="http://schemas.microsoft.com/office/drawing/2014/main" id="{EA15C25D-DBF3-4721-B78F-0377B5088661}"/>
              </a:ext>
            </a:extLst>
          </p:cNvPr>
          <p:cNvSpPr/>
          <p:nvPr/>
        </p:nvSpPr>
        <p:spPr>
          <a:xfrm>
            <a:off x="1484851" y="805343"/>
            <a:ext cx="7659149" cy="2424382"/>
          </a:xfrm>
          <a:prstGeom prst="rect">
            <a:avLst/>
          </a:prstGeom>
        </p:spPr>
        <p:txBody>
          <a:bodyPr wrap="square">
            <a:spAutoFit/>
          </a:bodyPr>
          <a:lstStyle/>
          <a:p>
            <a:pPr>
              <a:lnSpc>
                <a:spcPct val="107000"/>
              </a:lnSpc>
              <a:spcAft>
                <a:spcPts val="800"/>
              </a:spcAft>
            </a:pPr>
            <a:r>
              <a:rPr lang="nb-NO" sz="4800" b="1" dirty="0">
                <a:solidFill>
                  <a:srgbClr val="C00000"/>
                </a:solidFill>
                <a:latin typeface="Times New Roman" panose="02020603050405020304" pitchFamily="18" charset="0"/>
                <a:ea typeface="Calibri" panose="020F0502020204030204" pitchFamily="34" charset="0"/>
                <a:cs typeface="Times New Roman" panose="02020603050405020304" pitchFamily="18" charset="0"/>
              </a:rPr>
              <a:t>1 Tim 2:4 han vil at alle mennesker skal bli frelst og lære sannheten å kjenne.</a:t>
            </a:r>
            <a:endParaRPr lang="nb-NO" sz="4800" dirty="0">
              <a:solidFill>
                <a:srgbClr val="C00000"/>
              </a:solidFill>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25870102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ktangel 1">
            <a:extLst>
              <a:ext uri="{FF2B5EF4-FFF2-40B4-BE49-F238E27FC236}">
                <a16:creationId xmlns:a16="http://schemas.microsoft.com/office/drawing/2014/main" id="{E1860288-CFAC-47C4-BCD7-184CECB447E7}"/>
              </a:ext>
            </a:extLst>
          </p:cNvPr>
          <p:cNvSpPr/>
          <p:nvPr/>
        </p:nvSpPr>
        <p:spPr>
          <a:xfrm>
            <a:off x="933061" y="849086"/>
            <a:ext cx="8210939" cy="5293757"/>
          </a:xfrm>
          <a:prstGeom prst="rect">
            <a:avLst/>
          </a:prstGeom>
        </p:spPr>
        <p:txBody>
          <a:bodyPr wrap="square">
            <a:spAutoFit/>
          </a:bodyPr>
          <a:lstStyle/>
          <a:p>
            <a:r>
              <a:rPr lang="nb-NO" sz="4000" b="1" dirty="0" err="1">
                <a:latin typeface="Times New Roman" panose="02020603050405020304" pitchFamily="18" charset="0"/>
                <a:cs typeface="Times New Roman" panose="02020603050405020304" pitchFamily="18" charset="0"/>
              </a:rPr>
              <a:t>Joh</a:t>
            </a:r>
            <a:r>
              <a:rPr lang="nb-NO" sz="4000" b="1" dirty="0">
                <a:latin typeface="Times New Roman" panose="02020603050405020304" pitchFamily="18" charset="0"/>
                <a:cs typeface="Times New Roman" panose="02020603050405020304" pitchFamily="18" charset="0"/>
              </a:rPr>
              <a:t> 1,11-13  Han kom til sitt eget,</a:t>
            </a:r>
          </a:p>
          <a:p>
            <a:r>
              <a:rPr lang="nb-NO" sz="4000" b="1" dirty="0">
                <a:latin typeface="Times New Roman" panose="02020603050405020304" pitchFamily="18" charset="0"/>
                <a:cs typeface="Times New Roman" panose="02020603050405020304" pitchFamily="18" charset="0"/>
              </a:rPr>
              <a:t> og hans egne tok ikke imot ham. Men alle som tok imot ham,</a:t>
            </a:r>
          </a:p>
          <a:p>
            <a:r>
              <a:rPr lang="nb-NO" sz="4000" b="1" dirty="0">
                <a:latin typeface="Times New Roman" panose="02020603050405020304" pitchFamily="18" charset="0"/>
                <a:cs typeface="Times New Roman" panose="02020603050405020304" pitchFamily="18" charset="0"/>
              </a:rPr>
              <a:t> dem ga han rett til å bli Guds barn,</a:t>
            </a:r>
          </a:p>
          <a:p>
            <a:r>
              <a:rPr lang="nb-NO" sz="4000" b="1" dirty="0">
                <a:latin typeface="Times New Roman" panose="02020603050405020304" pitchFamily="18" charset="0"/>
                <a:cs typeface="Times New Roman" panose="02020603050405020304" pitchFamily="18" charset="0"/>
              </a:rPr>
              <a:t> de som tror på hans navn.</a:t>
            </a:r>
          </a:p>
          <a:p>
            <a:r>
              <a:rPr lang="nb-NO" sz="4000" b="1" dirty="0">
                <a:latin typeface="Times New Roman" panose="02020603050405020304" pitchFamily="18" charset="0"/>
                <a:cs typeface="Times New Roman" panose="02020603050405020304" pitchFamily="18" charset="0"/>
              </a:rPr>
              <a:t>De er ikke født av kjøtt og blod,</a:t>
            </a:r>
          </a:p>
          <a:p>
            <a:r>
              <a:rPr lang="nb-NO" sz="4000" b="1" dirty="0">
                <a:latin typeface="Times New Roman" panose="02020603050405020304" pitchFamily="18" charset="0"/>
                <a:cs typeface="Times New Roman" panose="02020603050405020304" pitchFamily="18" charset="0"/>
              </a:rPr>
              <a:t> ikke av menneskers vilje</a:t>
            </a:r>
          </a:p>
          <a:p>
            <a:r>
              <a:rPr lang="nb-NO" sz="4000" b="1" dirty="0">
                <a:latin typeface="Times New Roman" panose="02020603050405020304" pitchFamily="18" charset="0"/>
                <a:cs typeface="Times New Roman" panose="02020603050405020304" pitchFamily="18" charset="0"/>
              </a:rPr>
              <a:t> og ikke av manns vilje, men av Gud</a:t>
            </a:r>
          </a:p>
          <a:p>
            <a:endParaRPr lang="nb-NO" dirty="0"/>
          </a:p>
        </p:txBody>
      </p:sp>
    </p:spTree>
    <p:extLst>
      <p:ext uri="{BB962C8B-B14F-4D97-AF65-F5344CB8AC3E}">
        <p14:creationId xmlns:p14="http://schemas.microsoft.com/office/powerpoint/2010/main" val="103729486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ktangel 1">
            <a:extLst>
              <a:ext uri="{FF2B5EF4-FFF2-40B4-BE49-F238E27FC236}">
                <a16:creationId xmlns:a16="http://schemas.microsoft.com/office/drawing/2014/main" id="{835B542D-3538-4192-8BE8-45AFA89DE2D3}"/>
              </a:ext>
            </a:extLst>
          </p:cNvPr>
          <p:cNvSpPr/>
          <p:nvPr/>
        </p:nvSpPr>
        <p:spPr>
          <a:xfrm>
            <a:off x="813731" y="637563"/>
            <a:ext cx="10519795" cy="3353034"/>
          </a:xfrm>
          <a:prstGeom prst="rect">
            <a:avLst/>
          </a:prstGeom>
        </p:spPr>
        <p:txBody>
          <a:bodyPr wrap="square">
            <a:spAutoFit/>
          </a:bodyPr>
          <a:lstStyle/>
          <a:p>
            <a:pPr>
              <a:lnSpc>
                <a:spcPct val="107000"/>
              </a:lnSpc>
              <a:spcAft>
                <a:spcPts val="800"/>
              </a:spcAft>
            </a:pPr>
            <a:r>
              <a:rPr lang="nb-NO" sz="4000" b="1" dirty="0" err="1">
                <a:latin typeface="Times New Roman" panose="02020603050405020304" pitchFamily="18" charset="0"/>
                <a:ea typeface="Calibri" panose="020F0502020204030204" pitchFamily="34" charset="0"/>
                <a:cs typeface="Times New Roman" panose="02020603050405020304" pitchFamily="18" charset="0"/>
              </a:rPr>
              <a:t>Joh</a:t>
            </a:r>
            <a:r>
              <a:rPr lang="nb-NO" sz="4000" b="1" dirty="0">
                <a:latin typeface="Times New Roman" panose="02020603050405020304" pitchFamily="18" charset="0"/>
                <a:ea typeface="Calibri" panose="020F0502020204030204" pitchFamily="34" charset="0"/>
                <a:cs typeface="Times New Roman" panose="02020603050405020304" pitchFamily="18" charset="0"/>
              </a:rPr>
              <a:t> 3:5-6 Jesus svarte: «Sannelig, sannelig, jeg sier deg: Den som ikke blir født av vann og Ånd, kan ikke komme inn i Guds rike. Det som er født av kjøtt, er kjøtt, men det som er født av Ånden, er ånd.</a:t>
            </a:r>
            <a:endParaRPr lang="nb-NO" sz="4000"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23450807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ktangel 1">
            <a:extLst>
              <a:ext uri="{FF2B5EF4-FFF2-40B4-BE49-F238E27FC236}">
                <a16:creationId xmlns:a16="http://schemas.microsoft.com/office/drawing/2014/main" id="{227440A7-1C0C-48A2-92B0-ACFBDFAB18B2}"/>
              </a:ext>
            </a:extLst>
          </p:cNvPr>
          <p:cNvSpPr/>
          <p:nvPr/>
        </p:nvSpPr>
        <p:spPr>
          <a:xfrm>
            <a:off x="478172" y="125833"/>
            <a:ext cx="11157358" cy="5431552"/>
          </a:xfrm>
          <a:prstGeom prst="rect">
            <a:avLst/>
          </a:prstGeom>
        </p:spPr>
        <p:txBody>
          <a:bodyPr wrap="square">
            <a:spAutoFit/>
          </a:bodyPr>
          <a:lstStyle/>
          <a:p>
            <a:pPr>
              <a:lnSpc>
                <a:spcPct val="107000"/>
              </a:lnSpc>
              <a:spcAft>
                <a:spcPts val="800"/>
              </a:spcAft>
            </a:pPr>
            <a:r>
              <a:rPr lang="nb-NO" sz="4000" b="1" dirty="0">
                <a:latin typeface="Times New Roman" panose="02020603050405020304" pitchFamily="18" charset="0"/>
                <a:ea typeface="Calibri" panose="020F0502020204030204" pitchFamily="34" charset="0"/>
                <a:cs typeface="Times New Roman" panose="02020603050405020304" pitchFamily="18" charset="0"/>
              </a:rPr>
              <a:t>Matt 7:21 Ikke enhver som sier til meg: `Herre, Herre!` skal komme inn i himmelriket, men den som gjør min himmelske Fars vilje.</a:t>
            </a:r>
            <a:endParaRPr lang="nb-NO" sz="4000" b="1"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nb-NO" sz="4000" b="1" dirty="0">
                <a:latin typeface="Times New Roman" panose="02020603050405020304" pitchFamily="18" charset="0"/>
                <a:ea typeface="Calibri" panose="020F0502020204030204" pitchFamily="34" charset="0"/>
                <a:cs typeface="Times New Roman" panose="02020603050405020304" pitchFamily="18" charset="0"/>
              </a:rPr>
              <a:t>Matt 7:13-14 Gå inn gjennom den trange porten! For vid er porten og bred er veien som fører til fortapelsen, og mange er de som går inn gjennom den. Men trang er den porten og smal er den veien som fører til livet, og få er de som finner den.</a:t>
            </a:r>
            <a:endParaRPr lang="nb-NO" sz="4000"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28818827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ktangel 1">
            <a:extLst>
              <a:ext uri="{FF2B5EF4-FFF2-40B4-BE49-F238E27FC236}">
                <a16:creationId xmlns:a16="http://schemas.microsoft.com/office/drawing/2014/main" id="{6C6A47FA-71A4-4121-A614-B7EAB18AC9B0}"/>
              </a:ext>
            </a:extLst>
          </p:cNvPr>
          <p:cNvSpPr/>
          <p:nvPr/>
        </p:nvSpPr>
        <p:spPr>
          <a:xfrm>
            <a:off x="1353423" y="1184756"/>
            <a:ext cx="8948258" cy="2123658"/>
          </a:xfrm>
          <a:prstGeom prst="rect">
            <a:avLst/>
          </a:prstGeom>
        </p:spPr>
        <p:txBody>
          <a:bodyPr wrap="square">
            <a:spAutoFit/>
          </a:bodyPr>
          <a:lstStyle/>
          <a:p>
            <a:r>
              <a:rPr lang="nb-NO" sz="4400" b="1" dirty="0" err="1">
                <a:latin typeface="Times New Roman" panose="02020603050405020304" pitchFamily="18" charset="0"/>
                <a:ea typeface="Calibri" panose="020F0502020204030204" pitchFamily="34" charset="0"/>
              </a:rPr>
              <a:t>Joh</a:t>
            </a:r>
            <a:r>
              <a:rPr lang="nb-NO" sz="4400" b="1" dirty="0">
                <a:latin typeface="Times New Roman" panose="02020603050405020304" pitchFamily="18" charset="0"/>
                <a:ea typeface="Calibri" panose="020F0502020204030204" pitchFamily="34" charset="0"/>
              </a:rPr>
              <a:t> 14,6 Jesus sier: "Jeg er veien, sannheten og livet. Ingen kommer til Far uten ved meg</a:t>
            </a:r>
            <a:endParaRPr lang="nb-NO" sz="4400" dirty="0"/>
          </a:p>
        </p:txBody>
      </p:sp>
    </p:spTree>
    <p:extLst>
      <p:ext uri="{BB962C8B-B14F-4D97-AF65-F5344CB8AC3E}">
        <p14:creationId xmlns:p14="http://schemas.microsoft.com/office/powerpoint/2010/main" val="293753763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ktangel 1">
            <a:extLst>
              <a:ext uri="{FF2B5EF4-FFF2-40B4-BE49-F238E27FC236}">
                <a16:creationId xmlns:a16="http://schemas.microsoft.com/office/drawing/2014/main" id="{175B4480-69F0-4CA8-BF29-1154E61D8163}"/>
              </a:ext>
            </a:extLst>
          </p:cNvPr>
          <p:cNvSpPr/>
          <p:nvPr/>
        </p:nvSpPr>
        <p:spPr>
          <a:xfrm>
            <a:off x="218114" y="260059"/>
            <a:ext cx="11702642" cy="4878771"/>
          </a:xfrm>
          <a:prstGeom prst="rect">
            <a:avLst/>
          </a:prstGeom>
        </p:spPr>
        <p:txBody>
          <a:bodyPr wrap="square">
            <a:spAutoFit/>
          </a:bodyPr>
          <a:lstStyle/>
          <a:p>
            <a:pPr>
              <a:lnSpc>
                <a:spcPct val="107000"/>
              </a:lnSpc>
              <a:spcAft>
                <a:spcPts val="800"/>
              </a:spcAft>
            </a:pPr>
            <a:r>
              <a:rPr lang="nb-NO" sz="4000" b="1" dirty="0">
                <a:latin typeface="Times New Roman" panose="02020603050405020304" pitchFamily="18" charset="0"/>
                <a:ea typeface="Calibri" panose="020F0502020204030204" pitchFamily="34" charset="0"/>
                <a:cs typeface="Times New Roman" panose="02020603050405020304" pitchFamily="18" charset="0"/>
              </a:rPr>
              <a:t>1 Kor 2:1-2 Da jeg kom til dere, søsken, var det ikke med fremragende talekunst eller visdom jeg forkynte Guds mysterium. For jeg hadde bestemt at jeg ikke ville vite av noe annet hos dere enn Jesus Kristus og ham korsfestet. </a:t>
            </a:r>
          </a:p>
          <a:p>
            <a:pPr>
              <a:lnSpc>
                <a:spcPct val="107000"/>
              </a:lnSpc>
              <a:spcAft>
                <a:spcPts val="800"/>
              </a:spcAft>
            </a:pPr>
            <a:endParaRPr lang="nb-NO" sz="4000" b="1" dirty="0">
              <a:latin typeface="Times New Roman" panose="02020603050405020304" pitchFamily="18" charset="0"/>
              <a:ea typeface="Calibri" panose="020F0502020204030204" pitchFamily="34" charset="0"/>
              <a:cs typeface="Times New Roman" panose="02020603050405020304" pitchFamily="18" charset="0"/>
            </a:endParaRPr>
          </a:p>
          <a:p>
            <a:pPr>
              <a:lnSpc>
                <a:spcPct val="107000"/>
              </a:lnSpc>
              <a:spcAft>
                <a:spcPts val="800"/>
              </a:spcAft>
            </a:pPr>
            <a:endParaRPr lang="nb-NO" sz="4000"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2571717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ktangel 4">
            <a:extLst>
              <a:ext uri="{FF2B5EF4-FFF2-40B4-BE49-F238E27FC236}">
                <a16:creationId xmlns:a16="http://schemas.microsoft.com/office/drawing/2014/main" id="{CAA9FCC1-34E7-4E3C-8B1E-73D9F5BFAB02}"/>
              </a:ext>
            </a:extLst>
          </p:cNvPr>
          <p:cNvSpPr/>
          <p:nvPr/>
        </p:nvSpPr>
        <p:spPr>
          <a:xfrm>
            <a:off x="1110343" y="531845"/>
            <a:ext cx="9484952" cy="6001643"/>
          </a:xfrm>
          <a:prstGeom prst="rect">
            <a:avLst/>
          </a:prstGeom>
        </p:spPr>
        <p:txBody>
          <a:bodyPr wrap="square">
            <a:spAutoFit/>
          </a:bodyPr>
          <a:lstStyle/>
          <a:p>
            <a:r>
              <a:rPr lang="nb-NO" sz="3200" b="1" dirty="0" err="1">
                <a:latin typeface="Times New Roman" panose="02020603050405020304" pitchFamily="18" charset="0"/>
                <a:cs typeface="Times New Roman" panose="02020603050405020304" pitchFamily="18" charset="0"/>
              </a:rPr>
              <a:t>Joh</a:t>
            </a:r>
            <a:r>
              <a:rPr lang="nb-NO" sz="3200" b="1" dirty="0">
                <a:latin typeface="Times New Roman" panose="02020603050405020304" pitchFamily="18" charset="0"/>
                <a:cs typeface="Times New Roman" panose="02020603050405020304" pitchFamily="18" charset="0"/>
              </a:rPr>
              <a:t> 3,1-7 </a:t>
            </a:r>
          </a:p>
          <a:p>
            <a:r>
              <a:rPr lang="nb-NO" sz="3200" b="1" dirty="0">
                <a:latin typeface="Times New Roman" panose="02020603050405020304" pitchFamily="18" charset="0"/>
                <a:cs typeface="Times New Roman" panose="02020603050405020304" pitchFamily="18" charset="0"/>
              </a:rPr>
              <a:t>Det var en mann som het Nikodemus. Han var fariseer og en av jødenes rådsherrer.</a:t>
            </a:r>
          </a:p>
          <a:p>
            <a:r>
              <a:rPr lang="nb-NO" sz="3200" b="1" dirty="0">
                <a:latin typeface="Times New Roman" panose="02020603050405020304" pitchFamily="18" charset="0"/>
                <a:cs typeface="Times New Roman" panose="02020603050405020304" pitchFamily="18" charset="0"/>
              </a:rPr>
              <a:t>2.Han kom til Jesus om natten og sa: "Rabbi, vi vet at du er en lærer som er kommet fra Gud. For ingen kan gjøre de tegnene du gjør, uten at Gud er med ham." 3 Jesus svarte: "Sannelig, sannelig, jeg sier deg: Den som ikke blir født på ny, kan ikke se Guds rike."</a:t>
            </a:r>
          </a:p>
          <a:p>
            <a:r>
              <a:rPr lang="nb-NO" sz="3200" b="1" dirty="0">
                <a:latin typeface="Times New Roman" panose="02020603050405020304" pitchFamily="18" charset="0"/>
                <a:cs typeface="Times New Roman" panose="02020603050405020304" pitchFamily="18" charset="0"/>
              </a:rPr>
              <a:t>4 "Hvordan kan en som er gammel, bli født?" sa Nikodemus. "Kan noen komme inn i mors liv igjen og bli født for andre gang?" </a:t>
            </a:r>
          </a:p>
        </p:txBody>
      </p:sp>
    </p:spTree>
    <p:extLst>
      <p:ext uri="{BB962C8B-B14F-4D97-AF65-F5344CB8AC3E}">
        <p14:creationId xmlns:p14="http://schemas.microsoft.com/office/powerpoint/2010/main" val="375416075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ktangel 1">
            <a:extLst>
              <a:ext uri="{FF2B5EF4-FFF2-40B4-BE49-F238E27FC236}">
                <a16:creationId xmlns:a16="http://schemas.microsoft.com/office/drawing/2014/main" id="{51BCE448-8C5A-4F9C-983F-3C16FCBA5825}"/>
              </a:ext>
            </a:extLst>
          </p:cNvPr>
          <p:cNvSpPr/>
          <p:nvPr/>
        </p:nvSpPr>
        <p:spPr>
          <a:xfrm>
            <a:off x="402671" y="201336"/>
            <a:ext cx="11627141" cy="6186309"/>
          </a:xfrm>
          <a:prstGeom prst="rect">
            <a:avLst/>
          </a:prstGeom>
        </p:spPr>
        <p:txBody>
          <a:bodyPr wrap="square">
            <a:spAutoFit/>
          </a:bodyPr>
          <a:lstStyle/>
          <a:p>
            <a:r>
              <a:rPr lang="nb-NO" sz="3600" dirty="0" err="1"/>
              <a:t>Åpb</a:t>
            </a:r>
            <a:r>
              <a:rPr lang="nb-NO" sz="3600" dirty="0"/>
              <a:t>. 21:1-7:</a:t>
            </a:r>
          </a:p>
          <a:p>
            <a:r>
              <a:rPr lang="nb-NO" sz="4000" b="1" dirty="0">
                <a:latin typeface="Times New Roman" panose="02020603050405020304" pitchFamily="18" charset="0"/>
                <a:ea typeface="Calibri" panose="020F0502020204030204" pitchFamily="34" charset="0"/>
              </a:rPr>
              <a:t>Og jeg så en ny himmel og en ny jord. For den første himmel og den første jord var borte, og havet fantes ikke mer. Og jeg så den hellige byen, det nye Jerusalem, stige ned fra himmelen, fra Gud, gjort i stand og pyntet som en brud for sin brudgom. Og jeg hørte fra tronen en høy røst som sa: "Se, Guds bolig er hos menneskene. Han skal bo hos dem, og de skal være hans folk, og Gud selv skal være hos dem.  Han skal være deres Gud. </a:t>
            </a:r>
            <a:endParaRPr lang="nb-NO" sz="4000" b="1" dirty="0"/>
          </a:p>
        </p:txBody>
      </p:sp>
    </p:spTree>
    <p:extLst>
      <p:ext uri="{BB962C8B-B14F-4D97-AF65-F5344CB8AC3E}">
        <p14:creationId xmlns:p14="http://schemas.microsoft.com/office/powerpoint/2010/main" val="32585954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ktangel 1">
            <a:extLst>
              <a:ext uri="{FF2B5EF4-FFF2-40B4-BE49-F238E27FC236}">
                <a16:creationId xmlns:a16="http://schemas.microsoft.com/office/drawing/2014/main" id="{B523EEA9-F7A0-4E92-B6CB-123E372F81D4}"/>
              </a:ext>
            </a:extLst>
          </p:cNvPr>
          <p:cNvSpPr/>
          <p:nvPr/>
        </p:nvSpPr>
        <p:spPr>
          <a:xfrm>
            <a:off x="413855" y="131576"/>
            <a:ext cx="11532067" cy="4772910"/>
          </a:xfrm>
          <a:prstGeom prst="rect">
            <a:avLst/>
          </a:prstGeom>
        </p:spPr>
        <p:txBody>
          <a:bodyPr wrap="square">
            <a:spAutoFit/>
          </a:bodyPr>
          <a:lstStyle/>
          <a:p>
            <a:pPr>
              <a:lnSpc>
                <a:spcPct val="107000"/>
              </a:lnSpc>
              <a:spcAft>
                <a:spcPts val="800"/>
              </a:spcAft>
            </a:pPr>
            <a:r>
              <a:rPr lang="nb-NO" sz="4000" b="1" dirty="0">
                <a:latin typeface="Times New Roman" panose="02020603050405020304" pitchFamily="18" charset="0"/>
                <a:ea typeface="Calibri" panose="020F0502020204030204" pitchFamily="34" charset="0"/>
                <a:cs typeface="Times New Roman" panose="02020603050405020304" pitchFamily="18" charset="0"/>
              </a:rPr>
              <a:t>Han skal tørke bort hver tåre fra deres øyne, og døden skal ikke være mer, heller ikke sorg eller skrik eller smerte.  For det som en gang var, er borte."</a:t>
            </a:r>
            <a:endParaRPr lang="nb-NO" sz="4000" b="1"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nb-NO" sz="4000" b="1" dirty="0">
                <a:latin typeface="Times New Roman" panose="02020603050405020304" pitchFamily="18" charset="0"/>
                <a:ea typeface="Calibri" panose="020F0502020204030204" pitchFamily="34" charset="0"/>
                <a:cs typeface="Times New Roman" panose="02020603050405020304" pitchFamily="18" charset="0"/>
              </a:rPr>
              <a:t>Han som sitter på tronen, sa: "Se, jeg gjør alle ting nye." Og han la til: "Skriv det ned, for dette er troverdige og sanne ord."</a:t>
            </a:r>
            <a:endParaRPr lang="nb-NO" sz="4000"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2862890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ktangel 3">
            <a:extLst>
              <a:ext uri="{FF2B5EF4-FFF2-40B4-BE49-F238E27FC236}">
                <a16:creationId xmlns:a16="http://schemas.microsoft.com/office/drawing/2014/main" id="{B6C5FBA8-BF0E-478B-AA74-B73CC0B60E9E}"/>
              </a:ext>
            </a:extLst>
          </p:cNvPr>
          <p:cNvSpPr/>
          <p:nvPr/>
        </p:nvSpPr>
        <p:spPr>
          <a:xfrm>
            <a:off x="951723" y="933063"/>
            <a:ext cx="8528180" cy="5016758"/>
          </a:xfrm>
          <a:prstGeom prst="rect">
            <a:avLst/>
          </a:prstGeom>
        </p:spPr>
        <p:txBody>
          <a:bodyPr wrap="square">
            <a:spAutoFit/>
          </a:bodyPr>
          <a:lstStyle/>
          <a:p>
            <a:r>
              <a:rPr lang="nb-NO" sz="4000" b="1" dirty="0"/>
              <a:t>5. Jesus svarte: "Sannelig, sannelig, jeg sier deg: Den som ikke blir født av vann og Ånd, kan ikke komme inn i Guds rike.</a:t>
            </a:r>
          </a:p>
          <a:p>
            <a:r>
              <a:rPr lang="nb-NO" sz="4000" b="1" dirty="0"/>
              <a:t>6. Det som er født av kjøtt, er kjøtt, men det som er født av Ånden, er ånd. 7. Undre deg ikke over at jeg sa til deg: `Dere må bli født på ny.` </a:t>
            </a:r>
          </a:p>
        </p:txBody>
      </p:sp>
    </p:spTree>
    <p:extLst>
      <p:ext uri="{BB962C8B-B14F-4D97-AF65-F5344CB8AC3E}">
        <p14:creationId xmlns:p14="http://schemas.microsoft.com/office/powerpoint/2010/main" val="32979581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ktangel 1">
            <a:extLst>
              <a:ext uri="{FF2B5EF4-FFF2-40B4-BE49-F238E27FC236}">
                <a16:creationId xmlns:a16="http://schemas.microsoft.com/office/drawing/2014/main" id="{CD870F30-DE9C-45C3-BE33-38D1A72A4C01}"/>
              </a:ext>
            </a:extLst>
          </p:cNvPr>
          <p:cNvSpPr/>
          <p:nvPr/>
        </p:nvSpPr>
        <p:spPr>
          <a:xfrm>
            <a:off x="847288" y="637562"/>
            <a:ext cx="10326848" cy="4978094"/>
          </a:xfrm>
          <a:prstGeom prst="rect">
            <a:avLst/>
          </a:prstGeom>
        </p:spPr>
        <p:txBody>
          <a:bodyPr wrap="square">
            <a:spAutoFit/>
          </a:bodyPr>
          <a:lstStyle/>
          <a:p>
            <a:pPr>
              <a:lnSpc>
                <a:spcPct val="107000"/>
              </a:lnSpc>
              <a:spcAft>
                <a:spcPts val="800"/>
              </a:spcAft>
            </a:pPr>
            <a:r>
              <a:rPr lang="nb-NO" sz="4000" b="1" dirty="0">
                <a:solidFill>
                  <a:srgbClr val="C00000"/>
                </a:solidFill>
                <a:latin typeface="Times New Roman" panose="02020603050405020304" pitchFamily="18" charset="0"/>
                <a:ea typeface="Calibri" panose="020F0502020204030204" pitchFamily="34" charset="0"/>
                <a:cs typeface="Times New Roman" panose="02020603050405020304" pitchFamily="18" charset="0"/>
              </a:rPr>
              <a:t>Hvorfor skapte Gud menneskene?</a:t>
            </a:r>
          </a:p>
          <a:p>
            <a:pPr>
              <a:lnSpc>
                <a:spcPct val="107000"/>
              </a:lnSpc>
              <a:spcAft>
                <a:spcPts val="800"/>
              </a:spcAft>
            </a:pPr>
            <a:endParaRPr lang="nb-NO" sz="4000" dirty="0">
              <a:latin typeface="Times New Roman" panose="02020603050405020304" pitchFamily="18" charset="0"/>
              <a:ea typeface="Calibri" panose="020F0502020204030204" pitchFamily="34" charset="0"/>
              <a:cs typeface="Times New Roman" panose="02020603050405020304" pitchFamily="18" charset="0"/>
            </a:endParaRPr>
          </a:p>
          <a:p>
            <a:pPr>
              <a:lnSpc>
                <a:spcPct val="107000"/>
              </a:lnSpc>
              <a:spcAft>
                <a:spcPts val="800"/>
              </a:spcAft>
            </a:pPr>
            <a:r>
              <a:rPr lang="nb-NO" sz="4000" dirty="0">
                <a:latin typeface="Times New Roman" panose="02020603050405020304" pitchFamily="18" charset="0"/>
                <a:ea typeface="Calibri" panose="020F0502020204030204" pitchFamily="34" charset="0"/>
                <a:cs typeface="Times New Roman" panose="02020603050405020304" pitchFamily="18" charset="0"/>
              </a:rPr>
              <a:t>1 Mos 1:1 I begynnelsen skapte Gud himmelen og jorden. Slik begynner bibelen</a:t>
            </a:r>
            <a:endParaRPr lang="nb-NO" sz="40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nb-NO" sz="4000" b="1" dirty="0">
                <a:latin typeface="Times New Roman" panose="02020603050405020304" pitchFamily="18" charset="0"/>
                <a:ea typeface="Calibri" panose="020F0502020204030204" pitchFamily="34" charset="0"/>
                <a:cs typeface="Times New Roman" panose="02020603050405020304" pitchFamily="18" charset="0"/>
              </a:rPr>
              <a:t>1 Mos 1:27 Og Gud skapte mennesket i </a:t>
            </a:r>
            <a:r>
              <a:rPr lang="nb-NO" sz="4000" b="1" dirty="0">
                <a:solidFill>
                  <a:srgbClr val="C00000"/>
                </a:solidFill>
                <a:latin typeface="Times New Roman" panose="02020603050405020304" pitchFamily="18" charset="0"/>
                <a:ea typeface="Calibri" panose="020F0502020204030204" pitchFamily="34" charset="0"/>
                <a:cs typeface="Times New Roman" panose="02020603050405020304" pitchFamily="18" charset="0"/>
              </a:rPr>
              <a:t>sitt bilde, i Guds bilde skapte han det</a:t>
            </a:r>
            <a:r>
              <a:rPr lang="nb-NO" sz="4000" b="1" dirty="0">
                <a:latin typeface="Times New Roman" panose="02020603050405020304" pitchFamily="18" charset="0"/>
                <a:ea typeface="Calibri" panose="020F0502020204030204" pitchFamily="34" charset="0"/>
                <a:cs typeface="Times New Roman" panose="02020603050405020304" pitchFamily="18" charset="0"/>
              </a:rPr>
              <a:t>, som mann og kvinne skapte han dem.</a:t>
            </a:r>
            <a:endParaRPr lang="nb-NO" sz="4000"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1841855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ktangel 1">
            <a:extLst>
              <a:ext uri="{FF2B5EF4-FFF2-40B4-BE49-F238E27FC236}">
                <a16:creationId xmlns:a16="http://schemas.microsoft.com/office/drawing/2014/main" id="{524EB518-B305-4E61-86F6-380ECE0AC221}"/>
              </a:ext>
            </a:extLst>
          </p:cNvPr>
          <p:cNvSpPr/>
          <p:nvPr/>
        </p:nvSpPr>
        <p:spPr>
          <a:xfrm>
            <a:off x="1426129" y="721453"/>
            <a:ext cx="9345336" cy="2694392"/>
          </a:xfrm>
          <a:prstGeom prst="rect">
            <a:avLst/>
          </a:prstGeom>
        </p:spPr>
        <p:txBody>
          <a:bodyPr wrap="square">
            <a:spAutoFit/>
          </a:bodyPr>
          <a:lstStyle/>
          <a:p>
            <a:pPr>
              <a:lnSpc>
                <a:spcPct val="107000"/>
              </a:lnSpc>
              <a:spcAft>
                <a:spcPts val="800"/>
              </a:spcAft>
            </a:pPr>
            <a:r>
              <a:rPr lang="nb-NO" sz="4000" b="1" dirty="0">
                <a:latin typeface="Times New Roman" panose="02020603050405020304" pitchFamily="18" charset="0"/>
                <a:ea typeface="Calibri" panose="020F0502020204030204" pitchFamily="34" charset="0"/>
                <a:cs typeface="Times New Roman" panose="02020603050405020304" pitchFamily="18" charset="0"/>
              </a:rPr>
              <a:t>Rom 5,12 Synden kom inn i verden på grunn av ett menneske, og med synden kom døden. Og </a:t>
            </a:r>
            <a:r>
              <a:rPr lang="nb-NO" sz="4000" b="1" dirty="0">
                <a:solidFill>
                  <a:srgbClr val="C00000"/>
                </a:solidFill>
                <a:effectLst/>
                <a:latin typeface="Times New Roman" panose="02020603050405020304" pitchFamily="18" charset="0"/>
                <a:ea typeface="Calibri" panose="020F0502020204030204" pitchFamily="34" charset="0"/>
                <a:cs typeface="Times New Roman" panose="02020603050405020304" pitchFamily="18" charset="0"/>
              </a:rPr>
              <a:t>slik rammet døden alle mennesker fordi alle syndet.</a:t>
            </a:r>
            <a:endParaRPr lang="nb-NO" sz="4000"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65549223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ktangel 1">
            <a:extLst>
              <a:ext uri="{FF2B5EF4-FFF2-40B4-BE49-F238E27FC236}">
                <a16:creationId xmlns:a16="http://schemas.microsoft.com/office/drawing/2014/main" id="{88381F97-2C2D-43F3-AFE2-2D5EE8F3DE61}"/>
              </a:ext>
            </a:extLst>
          </p:cNvPr>
          <p:cNvSpPr/>
          <p:nvPr/>
        </p:nvSpPr>
        <p:spPr>
          <a:xfrm>
            <a:off x="461394" y="260145"/>
            <a:ext cx="10662407" cy="7159204"/>
          </a:xfrm>
          <a:prstGeom prst="rect">
            <a:avLst/>
          </a:prstGeom>
        </p:spPr>
        <p:txBody>
          <a:bodyPr wrap="square">
            <a:spAutoFit/>
          </a:bodyPr>
          <a:lstStyle/>
          <a:p>
            <a:pPr>
              <a:lnSpc>
                <a:spcPct val="107000"/>
              </a:lnSpc>
              <a:spcAft>
                <a:spcPts val="800"/>
              </a:spcAft>
            </a:pPr>
            <a:endParaRPr lang="nb-NO" sz="4000" b="1" dirty="0">
              <a:latin typeface="Times New Roman" panose="02020603050405020304" pitchFamily="18" charset="0"/>
              <a:ea typeface="Calibri" panose="020F0502020204030204" pitchFamily="34" charset="0"/>
              <a:cs typeface="Times New Roman" panose="02020603050405020304" pitchFamily="18" charset="0"/>
            </a:endParaRPr>
          </a:p>
          <a:p>
            <a:pPr>
              <a:lnSpc>
                <a:spcPct val="107000"/>
              </a:lnSpc>
              <a:spcAft>
                <a:spcPts val="800"/>
              </a:spcAft>
            </a:pPr>
            <a:r>
              <a:rPr lang="nb-NO" sz="4000" b="1" dirty="0">
                <a:latin typeface="Times New Roman" panose="02020603050405020304" pitchFamily="18" charset="0"/>
                <a:ea typeface="Calibri" panose="020F0502020204030204" pitchFamily="34" charset="0"/>
                <a:cs typeface="Times New Roman" panose="02020603050405020304" pitchFamily="18" charset="0"/>
              </a:rPr>
              <a:t>2 </a:t>
            </a:r>
            <a:r>
              <a:rPr lang="nb-NO" sz="4000" b="1" dirty="0" err="1">
                <a:latin typeface="Times New Roman" panose="02020603050405020304" pitchFamily="18" charset="0"/>
                <a:ea typeface="Calibri" panose="020F0502020204030204" pitchFamily="34" charset="0"/>
                <a:cs typeface="Times New Roman" panose="02020603050405020304" pitchFamily="18" charset="0"/>
              </a:rPr>
              <a:t>Pet</a:t>
            </a:r>
            <a:r>
              <a:rPr lang="nb-NO" sz="4000" b="1" dirty="0">
                <a:latin typeface="Times New Roman" panose="02020603050405020304" pitchFamily="18" charset="0"/>
                <a:ea typeface="Calibri" panose="020F0502020204030204" pitchFamily="34" charset="0"/>
                <a:cs typeface="Times New Roman" panose="02020603050405020304" pitchFamily="18" charset="0"/>
              </a:rPr>
              <a:t> 3,7 Men de himler og den jord som nå er, er i kraft av det samme ordet spart til ilden. De holdes oppe helt til dommens dag, da ugudelige mennesker skal gå fortapt. </a:t>
            </a:r>
          </a:p>
          <a:p>
            <a:pPr>
              <a:lnSpc>
                <a:spcPct val="107000"/>
              </a:lnSpc>
              <a:spcAft>
                <a:spcPts val="800"/>
              </a:spcAft>
            </a:pPr>
            <a:endParaRPr lang="nb-NO" sz="4000" b="1" dirty="0">
              <a:latin typeface="Times New Roman" panose="02020603050405020304" pitchFamily="18" charset="0"/>
              <a:ea typeface="Calibri" panose="020F0502020204030204" pitchFamily="34" charset="0"/>
              <a:cs typeface="Times New Roman" panose="02020603050405020304" pitchFamily="18" charset="0"/>
            </a:endParaRPr>
          </a:p>
          <a:p>
            <a:pPr>
              <a:lnSpc>
                <a:spcPct val="107000"/>
              </a:lnSpc>
              <a:spcAft>
                <a:spcPts val="800"/>
              </a:spcAft>
            </a:pPr>
            <a:r>
              <a:rPr lang="nb-NO" sz="4000" b="1" dirty="0">
                <a:latin typeface="Times New Roman" panose="02020603050405020304" pitchFamily="18" charset="0"/>
                <a:ea typeface="Calibri" panose="020F0502020204030204" pitchFamily="34" charset="0"/>
                <a:cs typeface="Times New Roman" panose="02020603050405020304" pitchFamily="18" charset="0"/>
              </a:rPr>
              <a:t>2 </a:t>
            </a:r>
            <a:r>
              <a:rPr lang="nb-NO" sz="4000" b="1" dirty="0" err="1">
                <a:latin typeface="Times New Roman" panose="02020603050405020304" pitchFamily="18" charset="0"/>
                <a:ea typeface="Calibri" panose="020F0502020204030204" pitchFamily="34" charset="0"/>
                <a:cs typeface="Times New Roman" panose="02020603050405020304" pitchFamily="18" charset="0"/>
              </a:rPr>
              <a:t>Pet</a:t>
            </a:r>
            <a:r>
              <a:rPr lang="nb-NO" sz="4000" b="1" dirty="0">
                <a:latin typeface="Times New Roman" panose="02020603050405020304" pitchFamily="18" charset="0"/>
                <a:ea typeface="Calibri" panose="020F0502020204030204" pitchFamily="34" charset="0"/>
                <a:cs typeface="Times New Roman" panose="02020603050405020304" pitchFamily="18" charset="0"/>
              </a:rPr>
              <a:t> 3:13 Men etter hans løfte venter vi på en ny himmel og en ny jord, hvor rettferdighet bor.</a:t>
            </a:r>
          </a:p>
          <a:p>
            <a:pPr>
              <a:lnSpc>
                <a:spcPct val="107000"/>
              </a:lnSpc>
              <a:spcAft>
                <a:spcPts val="800"/>
              </a:spcAft>
            </a:pPr>
            <a:endParaRPr lang="nb-NO" sz="4000" b="1" dirty="0">
              <a:latin typeface="Times New Roman" panose="02020603050405020304" pitchFamily="18" charset="0"/>
              <a:ea typeface="Calibri" panose="020F0502020204030204" pitchFamily="34" charset="0"/>
              <a:cs typeface="Times New Roman" panose="02020603050405020304" pitchFamily="18" charset="0"/>
            </a:endParaRPr>
          </a:p>
          <a:p>
            <a:pPr>
              <a:lnSpc>
                <a:spcPct val="107000"/>
              </a:lnSpc>
              <a:spcAft>
                <a:spcPts val="800"/>
              </a:spcAft>
            </a:pPr>
            <a:r>
              <a:rPr lang="nb-NO" sz="4000" b="1" dirty="0">
                <a:latin typeface="Times New Roman" panose="02020603050405020304" pitchFamily="18" charset="0"/>
                <a:ea typeface="Calibri" panose="020F0502020204030204" pitchFamily="34" charset="0"/>
                <a:cs typeface="Times New Roman" panose="02020603050405020304" pitchFamily="18" charset="0"/>
              </a:rPr>
              <a:t> </a:t>
            </a:r>
            <a:endParaRPr lang="nb-NO" sz="4000"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9574263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ktangel 1">
            <a:extLst>
              <a:ext uri="{FF2B5EF4-FFF2-40B4-BE49-F238E27FC236}">
                <a16:creationId xmlns:a16="http://schemas.microsoft.com/office/drawing/2014/main" id="{CE8BCF97-2B94-4A94-BD86-EA6318FFC51B}"/>
              </a:ext>
            </a:extLst>
          </p:cNvPr>
          <p:cNvSpPr/>
          <p:nvPr/>
        </p:nvSpPr>
        <p:spPr>
          <a:xfrm>
            <a:off x="1233182" y="570451"/>
            <a:ext cx="8925886" cy="5936369"/>
          </a:xfrm>
          <a:prstGeom prst="rect">
            <a:avLst/>
          </a:prstGeom>
        </p:spPr>
        <p:txBody>
          <a:bodyPr wrap="square">
            <a:spAutoFit/>
          </a:bodyPr>
          <a:lstStyle/>
          <a:p>
            <a:pPr>
              <a:lnSpc>
                <a:spcPct val="107000"/>
              </a:lnSpc>
              <a:spcAft>
                <a:spcPts val="800"/>
              </a:spcAft>
            </a:pPr>
            <a:r>
              <a:rPr lang="nb-NO" sz="4000" b="1" dirty="0">
                <a:latin typeface="Times New Roman" panose="02020603050405020304" pitchFamily="18" charset="0"/>
                <a:ea typeface="Calibri" panose="020F0502020204030204" pitchFamily="34" charset="0"/>
                <a:cs typeface="Times New Roman" panose="02020603050405020304" pitchFamily="18" charset="0"/>
              </a:rPr>
              <a:t>Johs 3:16 </a:t>
            </a:r>
            <a:r>
              <a:rPr lang="nb-NO" sz="4000" b="1"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For så høyt har Gud elsket verden</a:t>
            </a:r>
            <a:r>
              <a:rPr lang="nb-NO" sz="4000" b="1" dirty="0">
                <a:latin typeface="Times New Roman" panose="02020603050405020304" pitchFamily="18" charset="0"/>
                <a:ea typeface="Calibri" panose="020F0502020204030204" pitchFamily="34" charset="0"/>
                <a:cs typeface="Times New Roman" panose="02020603050405020304" pitchFamily="18" charset="0"/>
              </a:rPr>
              <a:t> at han ga sin Sønn, den enbårne, for at hver den som tror på ham, ikke skal gå fortapt, men ha evig liv.</a:t>
            </a:r>
            <a:endParaRPr lang="nb-NO" b="1" dirty="0"/>
          </a:p>
          <a:p>
            <a:pPr>
              <a:lnSpc>
                <a:spcPct val="107000"/>
              </a:lnSpc>
              <a:spcAft>
                <a:spcPts val="800"/>
              </a:spcAft>
            </a:pPr>
            <a:endParaRPr lang="nb-NO" b="1" dirty="0"/>
          </a:p>
          <a:p>
            <a:pPr>
              <a:lnSpc>
                <a:spcPct val="107000"/>
              </a:lnSpc>
              <a:spcAft>
                <a:spcPts val="800"/>
              </a:spcAft>
            </a:pPr>
            <a:r>
              <a:rPr lang="nb-NO" sz="4000" b="1" dirty="0"/>
              <a:t>Rom 6:23 Syndens lønn er døden, men Guds nådegave er evig liv i Kristus Jesus, vår Herre.</a:t>
            </a:r>
          </a:p>
          <a:p>
            <a:pPr>
              <a:lnSpc>
                <a:spcPct val="107000"/>
              </a:lnSpc>
              <a:spcAft>
                <a:spcPts val="800"/>
              </a:spcAft>
            </a:pPr>
            <a:endParaRPr lang="nb-NO" sz="4000"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43651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ktangel 1">
            <a:extLst>
              <a:ext uri="{FF2B5EF4-FFF2-40B4-BE49-F238E27FC236}">
                <a16:creationId xmlns:a16="http://schemas.microsoft.com/office/drawing/2014/main" id="{C46624A7-A324-4CE7-9852-2FE40FB6A41B}"/>
              </a:ext>
            </a:extLst>
          </p:cNvPr>
          <p:cNvSpPr/>
          <p:nvPr/>
        </p:nvSpPr>
        <p:spPr>
          <a:xfrm>
            <a:off x="604007" y="302004"/>
            <a:ext cx="10972800" cy="5640006"/>
          </a:xfrm>
          <a:prstGeom prst="rect">
            <a:avLst/>
          </a:prstGeom>
        </p:spPr>
        <p:txBody>
          <a:bodyPr wrap="square">
            <a:spAutoFit/>
          </a:bodyPr>
          <a:lstStyle/>
          <a:p>
            <a:pPr>
              <a:lnSpc>
                <a:spcPct val="107000"/>
              </a:lnSpc>
              <a:spcAft>
                <a:spcPts val="800"/>
              </a:spcAft>
            </a:pPr>
            <a:r>
              <a:rPr lang="nb-NO" sz="4000" b="1" dirty="0" err="1">
                <a:latin typeface="Times New Roman" panose="02020603050405020304" pitchFamily="18" charset="0"/>
                <a:ea typeface="Calibri" panose="020F0502020204030204" pitchFamily="34" charset="0"/>
                <a:cs typeface="Times New Roman" panose="02020603050405020304" pitchFamily="18" charset="0"/>
              </a:rPr>
              <a:t>Hebr</a:t>
            </a:r>
            <a:r>
              <a:rPr lang="nb-NO" sz="4000" b="1" dirty="0">
                <a:latin typeface="Times New Roman" panose="02020603050405020304" pitchFamily="18" charset="0"/>
                <a:ea typeface="Calibri" panose="020F0502020204030204" pitchFamily="34" charset="0"/>
                <a:cs typeface="Times New Roman" panose="02020603050405020304" pitchFamily="18" charset="0"/>
              </a:rPr>
              <a:t> 9:15 Derfor er Kristus mellommann for en ny pakt. Han døde for å kjøpe oss fri fra lovbruddene under den første pakten, </a:t>
            </a:r>
            <a:r>
              <a:rPr lang="nb-NO" sz="4000" b="1"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for at de som er kalt, skal få den evige arven som var lovet dem.</a:t>
            </a:r>
          </a:p>
          <a:p>
            <a:pPr>
              <a:lnSpc>
                <a:spcPct val="107000"/>
              </a:lnSpc>
              <a:spcAft>
                <a:spcPts val="800"/>
              </a:spcAft>
            </a:pPr>
            <a:r>
              <a:rPr lang="nb-NO" sz="4000" b="1" dirty="0" err="1"/>
              <a:t>Joh</a:t>
            </a:r>
            <a:r>
              <a:rPr lang="nb-NO" sz="4000" b="1" dirty="0"/>
              <a:t> 2:25 Og dette er det han har lovet oss: </a:t>
            </a:r>
          </a:p>
          <a:p>
            <a:pPr>
              <a:lnSpc>
                <a:spcPct val="107000"/>
              </a:lnSpc>
              <a:spcAft>
                <a:spcPts val="800"/>
              </a:spcAft>
            </a:pPr>
            <a:r>
              <a:rPr lang="nb-NO" sz="4000" b="1" dirty="0">
                <a:solidFill>
                  <a:srgbClr val="FF0000"/>
                </a:solidFill>
              </a:rPr>
              <a:t>det evige liv.</a:t>
            </a:r>
          </a:p>
          <a:p>
            <a:pPr>
              <a:lnSpc>
                <a:spcPct val="107000"/>
              </a:lnSpc>
              <a:spcAft>
                <a:spcPts val="800"/>
              </a:spcAft>
            </a:pPr>
            <a:endParaRPr lang="nb-NO" sz="4000"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6301083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ktangel 2">
            <a:extLst>
              <a:ext uri="{FF2B5EF4-FFF2-40B4-BE49-F238E27FC236}">
                <a16:creationId xmlns:a16="http://schemas.microsoft.com/office/drawing/2014/main" id="{0E095AEE-DF28-4D5B-A004-F2B2E55DD76E}"/>
              </a:ext>
            </a:extLst>
          </p:cNvPr>
          <p:cNvSpPr/>
          <p:nvPr/>
        </p:nvSpPr>
        <p:spPr>
          <a:xfrm>
            <a:off x="1350628" y="461395"/>
            <a:ext cx="7793372" cy="4670317"/>
          </a:xfrm>
          <a:prstGeom prst="rect">
            <a:avLst/>
          </a:prstGeom>
        </p:spPr>
        <p:txBody>
          <a:bodyPr wrap="square">
            <a:spAutoFit/>
          </a:bodyPr>
          <a:lstStyle/>
          <a:p>
            <a:pPr>
              <a:lnSpc>
                <a:spcPct val="107000"/>
              </a:lnSpc>
              <a:spcAft>
                <a:spcPts val="800"/>
              </a:spcAft>
            </a:pPr>
            <a:r>
              <a:rPr lang="nb-NO" sz="4000" b="1" dirty="0">
                <a:latin typeface="Times New Roman" panose="02020603050405020304" pitchFamily="18" charset="0"/>
                <a:ea typeface="Calibri" panose="020F0502020204030204" pitchFamily="34" charset="0"/>
                <a:cs typeface="Times New Roman" panose="02020603050405020304" pitchFamily="18" charset="0"/>
              </a:rPr>
              <a:t>2 </a:t>
            </a:r>
            <a:r>
              <a:rPr lang="nb-NO" sz="4000" b="1" dirty="0" err="1">
                <a:latin typeface="Times New Roman" panose="02020603050405020304" pitchFamily="18" charset="0"/>
                <a:ea typeface="Calibri" panose="020F0502020204030204" pitchFamily="34" charset="0"/>
                <a:cs typeface="Times New Roman" panose="02020603050405020304" pitchFamily="18" charset="0"/>
              </a:rPr>
              <a:t>Pet</a:t>
            </a:r>
            <a:r>
              <a:rPr lang="nb-NO" sz="4000" b="1" dirty="0">
                <a:latin typeface="Times New Roman" panose="02020603050405020304" pitchFamily="18" charset="0"/>
                <a:ea typeface="Calibri" panose="020F0502020204030204" pitchFamily="34" charset="0"/>
                <a:cs typeface="Times New Roman" panose="02020603050405020304" pitchFamily="18" charset="0"/>
              </a:rPr>
              <a:t> 1,10-11 Derfor, søsken, må dere sette enda mer inn på å holde fast ved deres kall og utvelgelse. Gjør dere dette, skal dere aldri falle. Da skal inngangen til vår Herre og frelser </a:t>
            </a:r>
            <a:r>
              <a:rPr lang="nb-NO" sz="4000" b="1"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Jesu Kristi evige rike </a:t>
            </a:r>
            <a:r>
              <a:rPr lang="nb-NO" sz="4000" b="1" dirty="0">
                <a:latin typeface="Times New Roman" panose="02020603050405020304" pitchFamily="18" charset="0"/>
                <a:ea typeface="Calibri" panose="020F0502020204030204" pitchFamily="34" charset="0"/>
                <a:cs typeface="Times New Roman" panose="02020603050405020304" pitchFamily="18" charset="0"/>
              </a:rPr>
              <a:t>stå vidåpen for dere. </a:t>
            </a:r>
            <a:endParaRPr lang="nb-NO" sz="4000"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935501103"/>
      </p:ext>
    </p:extLst>
  </p:cSld>
  <p:clrMapOvr>
    <a:masterClrMapping/>
  </p:clrMapOvr>
</p:sld>
</file>

<file path=ppt/theme/theme1.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199</TotalTime>
  <Words>1387</Words>
  <Application>Microsoft Office PowerPoint</Application>
  <PresentationFormat>Widescreen</PresentationFormat>
  <Paragraphs>48</Paragraphs>
  <Slides>21</Slides>
  <Notes>0</Notes>
  <HiddenSlides>0</HiddenSlides>
  <MMClips>0</MMClips>
  <ScaleCrop>false</ScaleCrop>
  <HeadingPairs>
    <vt:vector size="6" baseType="variant">
      <vt:variant>
        <vt:lpstr>Brukte skrifter</vt:lpstr>
      </vt:variant>
      <vt:variant>
        <vt:i4>5</vt:i4>
      </vt:variant>
      <vt:variant>
        <vt:lpstr>Tema</vt:lpstr>
      </vt:variant>
      <vt:variant>
        <vt:i4>1</vt:i4>
      </vt:variant>
      <vt:variant>
        <vt:lpstr>Lysbildetitler</vt:lpstr>
      </vt:variant>
      <vt:variant>
        <vt:i4>21</vt:i4>
      </vt:variant>
    </vt:vector>
  </HeadingPairs>
  <TitlesOfParts>
    <vt:vector size="27" baseType="lpstr">
      <vt:lpstr>Arial</vt:lpstr>
      <vt:lpstr>Arial Black</vt:lpstr>
      <vt:lpstr>Calibri</vt:lpstr>
      <vt:lpstr>Calibri Light</vt:lpstr>
      <vt:lpstr>Times New Roman</vt:lpstr>
      <vt:lpstr>Office-tema</vt:lpstr>
      <vt:lpstr>PowerPoint-presentasjon</vt:lpstr>
      <vt:lpstr>PowerPoint-presentasjon</vt:lpstr>
      <vt:lpstr>PowerPoint-presentasjon</vt:lpstr>
      <vt:lpstr>PowerPoint-presentasjon</vt:lpstr>
      <vt:lpstr>PowerPoint-presentasjon</vt:lpstr>
      <vt:lpstr>PowerPoint-presentasjon</vt:lpstr>
      <vt:lpstr>PowerPoint-presentasjon</vt:lpstr>
      <vt:lpstr>PowerPoint-presentasjon</vt:lpstr>
      <vt:lpstr>PowerPoint-presentasjon</vt:lpstr>
      <vt:lpstr>PowerPoint-presentasjon</vt:lpstr>
      <vt:lpstr>PowerPoint-presentasjon</vt:lpstr>
      <vt:lpstr>PowerPoint-presentasjon</vt:lpstr>
      <vt:lpstr>PowerPoint-presentasjon</vt:lpstr>
      <vt:lpstr>PowerPoint-presentasjon</vt:lpstr>
      <vt:lpstr>PowerPoint-presentasjon</vt:lpstr>
      <vt:lpstr>PowerPoint-presentasjon</vt:lpstr>
      <vt:lpstr>PowerPoint-presentasjon</vt:lpstr>
      <vt:lpstr>PowerPoint-presentasjon</vt:lpstr>
      <vt:lpstr>PowerPoint-presentasjon</vt:lpstr>
      <vt:lpstr>PowerPoint-presentasjon</vt:lpstr>
      <vt:lpstr>PowerPoint-presentasjon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PowerPoint-presentasjon</dc:title>
  <dc:creator>Egil Torp</dc:creator>
  <cp:lastModifiedBy>Egil Torp</cp:lastModifiedBy>
  <cp:revision>7</cp:revision>
  <dcterms:created xsi:type="dcterms:W3CDTF">2019-08-31T13:16:33Z</dcterms:created>
  <dcterms:modified xsi:type="dcterms:W3CDTF">2019-09-01T06:57:31Z</dcterms:modified>
</cp:coreProperties>
</file>